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3"/>
  </p:notesMasterIdLst>
  <p:sldIdLst>
    <p:sldId id="256" r:id="rId5"/>
    <p:sldId id="276" r:id="rId6"/>
    <p:sldId id="277" r:id="rId7"/>
    <p:sldId id="278" r:id="rId8"/>
    <p:sldId id="279" r:id="rId9"/>
    <p:sldId id="280" r:id="rId10"/>
    <p:sldId id="281" r:id="rId11"/>
    <p:sldId id="282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2BF0CA-C69F-44B7-9A4B-ECBD9BB6D8C9}" v="1" dt="2026-06-05T16:15:49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1453" autoAdjust="0"/>
  </p:normalViewPr>
  <p:slideViewPr>
    <p:cSldViewPr snapToGrid="0">
      <p:cViewPr varScale="1">
        <p:scale>
          <a:sx n="90" d="100"/>
          <a:sy n="90" d="100"/>
        </p:scale>
        <p:origin x="13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ussell Feldhausen" userId="6cf4ad38-1871-4fbd-a4f6-c7e04f285f14" providerId="ADAL" clId="{E90D2E03-330D-4B54-B00C-EA4A8F4A4A0C}"/>
    <pc:docChg chg="undo redo custSel addSld delSld modSld sldOrd">
      <pc:chgData name="Russell Feldhausen" userId="6cf4ad38-1871-4fbd-a4f6-c7e04f285f14" providerId="ADAL" clId="{E90D2E03-330D-4B54-B00C-EA4A8F4A4A0C}" dt="2026-06-05T16:19:43.184" v="5501" actId="47"/>
      <pc:docMkLst>
        <pc:docMk/>
      </pc:docMkLst>
      <pc:sldChg chg="delSp modSp mod">
        <pc:chgData name="Russell Feldhausen" userId="6cf4ad38-1871-4fbd-a4f6-c7e04f285f14" providerId="ADAL" clId="{E90D2E03-330D-4B54-B00C-EA4A8F4A4A0C}" dt="2026-06-05T16:16:39.688" v="5434" actId="255"/>
        <pc:sldMkLst>
          <pc:docMk/>
          <pc:sldMk cId="109857222" sldId="256"/>
        </pc:sldMkLst>
        <pc:spChg chg="mod">
          <ac:chgData name="Russell Feldhausen" userId="6cf4ad38-1871-4fbd-a4f6-c7e04f285f14" providerId="ADAL" clId="{E90D2E03-330D-4B54-B00C-EA4A8F4A4A0C}" dt="2026-06-05T16:16:39.688" v="5434" actId="255"/>
          <ac:spMkLst>
            <pc:docMk/>
            <pc:sldMk cId="109857222" sldId="256"/>
            <ac:spMk id="2" creationId="{00000000-0000-0000-0000-000000000000}"/>
          </ac:spMkLst>
        </pc:spChg>
        <pc:spChg chg="mod">
          <ac:chgData name="Russell Feldhausen" userId="6cf4ad38-1871-4fbd-a4f6-c7e04f285f14" providerId="ADAL" clId="{E90D2E03-330D-4B54-B00C-EA4A8F4A4A0C}" dt="2026-06-05T16:13:19.220" v="5274" actId="1036"/>
          <ac:spMkLst>
            <pc:docMk/>
            <pc:sldMk cId="109857222" sldId="256"/>
            <ac:spMk id="3" creationId="{00000000-0000-0000-0000-000000000000}"/>
          </ac:spMkLst>
        </pc:spChg>
        <pc:spChg chg="del mod">
          <ac:chgData name="Russell Feldhausen" userId="6cf4ad38-1871-4fbd-a4f6-c7e04f285f14" providerId="ADAL" clId="{E90D2E03-330D-4B54-B00C-EA4A8F4A4A0C}" dt="2026-06-05T16:12:56.015" v="5179" actId="478"/>
          <ac:spMkLst>
            <pc:docMk/>
            <pc:sldMk cId="109857222" sldId="256"/>
            <ac:spMk id="5" creationId="{2828AE6C-6B20-6DA4-29DD-637DC2E8B753}"/>
          </ac:spMkLst>
        </pc:spChg>
      </pc:sldChg>
      <pc:sldChg chg="del">
        <pc:chgData name="Russell Feldhausen" userId="6cf4ad38-1871-4fbd-a4f6-c7e04f285f14" providerId="ADAL" clId="{E90D2E03-330D-4B54-B00C-EA4A8F4A4A0C}" dt="2026-06-05T16:19:43.184" v="5501" actId="47"/>
        <pc:sldMkLst>
          <pc:docMk/>
          <pc:sldMk cId="4250184559" sldId="275"/>
        </pc:sldMkLst>
      </pc:sldChg>
      <pc:sldChg chg="addSp delSp modSp new mod">
        <pc:chgData name="Russell Feldhausen" userId="6cf4ad38-1871-4fbd-a4f6-c7e04f285f14" providerId="ADAL" clId="{E90D2E03-330D-4B54-B00C-EA4A8F4A4A0C}" dt="2026-06-05T16:16:57.178" v="5437" actId="27636"/>
        <pc:sldMkLst>
          <pc:docMk/>
          <pc:sldMk cId="3700336690" sldId="276"/>
        </pc:sldMkLst>
        <pc:spChg chg="add mod">
          <ac:chgData name="Russell Feldhausen" userId="6cf4ad38-1871-4fbd-a4f6-c7e04f285f14" providerId="ADAL" clId="{E90D2E03-330D-4B54-B00C-EA4A8F4A4A0C}" dt="2026-06-05T16:16:08.487" v="5431" actId="1076"/>
          <ac:spMkLst>
            <pc:docMk/>
            <pc:sldMk cId="3700336690" sldId="276"/>
            <ac:spMk id="2" creationId="{2D370AC3-1A1C-EAED-AEB6-67C67BA567DD}"/>
          </ac:spMkLst>
        </pc:spChg>
        <pc:spChg chg="mod">
          <ac:chgData name="Russell Feldhausen" userId="6cf4ad38-1871-4fbd-a4f6-c7e04f285f14" providerId="ADAL" clId="{E90D2E03-330D-4B54-B00C-EA4A8F4A4A0C}" dt="2026-06-05T16:16:57.178" v="5437" actId="27636"/>
          <ac:spMkLst>
            <pc:docMk/>
            <pc:sldMk cId="3700336690" sldId="276"/>
            <ac:spMk id="3" creationId="{C5F02B68-556D-EE33-4ADA-42D5DD2ED6C2}"/>
          </ac:spMkLst>
        </pc:spChg>
        <pc:picChg chg="add del mod ord">
          <ac:chgData name="Russell Feldhausen" userId="6cf4ad38-1871-4fbd-a4f6-c7e04f285f14" providerId="ADAL" clId="{E90D2E03-330D-4B54-B00C-EA4A8F4A4A0C}" dt="2026-06-05T16:14:38.413" v="5413" actId="478"/>
          <ac:picMkLst>
            <pc:docMk/>
            <pc:sldMk cId="3700336690" sldId="276"/>
            <ac:picMk id="4" creationId="{3F218FE2-7079-72E7-CBCF-F36C9478BA73}"/>
          </ac:picMkLst>
        </pc:picChg>
      </pc:sldChg>
      <pc:sldChg chg="addSp delSp modSp new mod setBg modClrScheme setClrOvrMap chgLayout">
        <pc:chgData name="Russell Feldhausen" userId="6cf4ad38-1871-4fbd-a4f6-c7e04f285f14" providerId="ADAL" clId="{E90D2E03-330D-4B54-B00C-EA4A8F4A4A0C}" dt="2026-06-04T16:05:40.866" v="5103" actId="207"/>
        <pc:sldMkLst>
          <pc:docMk/>
          <pc:sldMk cId="1512928918" sldId="277"/>
        </pc:sldMkLst>
        <pc:spChg chg="add mod ord">
          <ac:chgData name="Russell Feldhausen" userId="6cf4ad38-1871-4fbd-a4f6-c7e04f285f14" providerId="ADAL" clId="{E90D2E03-330D-4B54-B00C-EA4A8F4A4A0C}" dt="2026-06-04T16:05:40.866" v="5103" actId="207"/>
          <ac:spMkLst>
            <pc:docMk/>
            <pc:sldMk cId="1512928918" sldId="277"/>
            <ac:spMk id="4" creationId="{221F3F65-A727-D79A-17B4-5207DB28D78B}"/>
          </ac:spMkLst>
        </pc:spChg>
      </pc:sldChg>
      <pc:sldChg chg="addSp delSp modSp new mod modClrScheme chgLayout">
        <pc:chgData name="Russell Feldhausen" userId="6cf4ad38-1871-4fbd-a4f6-c7e04f285f14" providerId="ADAL" clId="{E90D2E03-330D-4B54-B00C-EA4A8F4A4A0C}" dt="2026-05-27T17:43:38.089" v="3151" actId="1076"/>
        <pc:sldMkLst>
          <pc:docMk/>
          <pc:sldMk cId="3110782404" sldId="278"/>
        </pc:sldMkLst>
        <pc:spChg chg="add mod ord">
          <ac:chgData name="Russell Feldhausen" userId="6cf4ad38-1871-4fbd-a4f6-c7e04f285f14" providerId="ADAL" clId="{E90D2E03-330D-4B54-B00C-EA4A8F4A4A0C}" dt="2026-05-27T17:43:25.594" v="3148" actId="20577"/>
          <ac:spMkLst>
            <pc:docMk/>
            <pc:sldMk cId="3110782404" sldId="278"/>
            <ac:spMk id="4" creationId="{4348737B-B9D6-7A76-FA12-E6DDA9C2BEFF}"/>
          </ac:spMkLst>
        </pc:spChg>
        <pc:picChg chg="add mod ord">
          <ac:chgData name="Russell Feldhausen" userId="6cf4ad38-1871-4fbd-a4f6-c7e04f285f14" providerId="ADAL" clId="{E90D2E03-330D-4B54-B00C-EA4A8F4A4A0C}" dt="2026-05-27T17:43:38.089" v="3151" actId="1076"/>
          <ac:picMkLst>
            <pc:docMk/>
            <pc:sldMk cId="3110782404" sldId="278"/>
            <ac:picMk id="7" creationId="{7E7CA418-CA9B-F624-372C-58D424F60B44}"/>
          </ac:picMkLst>
        </pc:picChg>
      </pc:sldChg>
      <pc:sldChg chg="modSp new mod">
        <pc:chgData name="Russell Feldhausen" userId="6cf4ad38-1871-4fbd-a4f6-c7e04f285f14" providerId="ADAL" clId="{E90D2E03-330D-4B54-B00C-EA4A8F4A4A0C}" dt="2026-05-27T17:46:25.694" v="3321" actId="27636"/>
        <pc:sldMkLst>
          <pc:docMk/>
          <pc:sldMk cId="311213639" sldId="279"/>
        </pc:sldMkLst>
        <pc:spChg chg="mod">
          <ac:chgData name="Russell Feldhausen" userId="6cf4ad38-1871-4fbd-a4f6-c7e04f285f14" providerId="ADAL" clId="{E90D2E03-330D-4B54-B00C-EA4A8F4A4A0C}" dt="2026-05-27T17:43:50.055" v="3166" actId="20577"/>
          <ac:spMkLst>
            <pc:docMk/>
            <pc:sldMk cId="311213639" sldId="279"/>
            <ac:spMk id="2" creationId="{3612954D-6AD6-C79C-FCE5-ECAAC7C68FCC}"/>
          </ac:spMkLst>
        </pc:spChg>
        <pc:spChg chg="mod">
          <ac:chgData name="Russell Feldhausen" userId="6cf4ad38-1871-4fbd-a4f6-c7e04f285f14" providerId="ADAL" clId="{E90D2E03-330D-4B54-B00C-EA4A8F4A4A0C}" dt="2026-05-27T17:46:25.694" v="3321" actId="27636"/>
          <ac:spMkLst>
            <pc:docMk/>
            <pc:sldMk cId="311213639" sldId="279"/>
            <ac:spMk id="3" creationId="{F9EEE471-6C76-9C3B-14D9-5B1E79B010D8}"/>
          </ac:spMkLst>
        </pc:spChg>
      </pc:sldChg>
      <pc:sldChg chg="addSp delSp modSp new mod">
        <pc:chgData name="Russell Feldhausen" userId="6cf4ad38-1871-4fbd-a4f6-c7e04f285f14" providerId="ADAL" clId="{E90D2E03-330D-4B54-B00C-EA4A8F4A4A0C}" dt="2026-05-27T17:51:00.677" v="3328" actId="1076"/>
        <pc:sldMkLst>
          <pc:docMk/>
          <pc:sldMk cId="1592401307" sldId="280"/>
        </pc:sldMkLst>
        <pc:picChg chg="add mod ord">
          <ac:chgData name="Russell Feldhausen" userId="6cf4ad38-1871-4fbd-a4f6-c7e04f285f14" providerId="ADAL" clId="{E90D2E03-330D-4B54-B00C-EA4A8F4A4A0C}" dt="2026-05-27T17:51:00.677" v="3328" actId="1076"/>
          <ac:picMkLst>
            <pc:docMk/>
            <pc:sldMk cId="1592401307" sldId="280"/>
            <ac:picMk id="5" creationId="{6AB7C2EB-EF9E-E056-D56B-71FE252D10B1}"/>
          </ac:picMkLst>
        </pc:picChg>
      </pc:sldChg>
      <pc:sldChg chg="modSp new mod ord">
        <pc:chgData name="Russell Feldhausen" userId="6cf4ad38-1871-4fbd-a4f6-c7e04f285f14" providerId="ADAL" clId="{E90D2E03-330D-4B54-B00C-EA4A8F4A4A0C}" dt="2026-06-05T16:19:27.898" v="5500" actId="20577"/>
        <pc:sldMkLst>
          <pc:docMk/>
          <pc:sldMk cId="731163143" sldId="281"/>
        </pc:sldMkLst>
        <pc:spChg chg="mod">
          <ac:chgData name="Russell Feldhausen" userId="6cf4ad38-1871-4fbd-a4f6-c7e04f285f14" providerId="ADAL" clId="{E90D2E03-330D-4B54-B00C-EA4A8F4A4A0C}" dt="2026-05-27T17:51:17.062" v="3340" actId="20577"/>
          <ac:spMkLst>
            <pc:docMk/>
            <pc:sldMk cId="731163143" sldId="281"/>
            <ac:spMk id="2" creationId="{5F0153C4-B1FB-89AD-C8DE-15471A05D34A}"/>
          </ac:spMkLst>
        </pc:spChg>
        <pc:spChg chg="mod">
          <ac:chgData name="Russell Feldhausen" userId="6cf4ad38-1871-4fbd-a4f6-c7e04f285f14" providerId="ADAL" clId="{E90D2E03-330D-4B54-B00C-EA4A8F4A4A0C}" dt="2026-06-05T16:19:27.898" v="5500" actId="20577"/>
          <ac:spMkLst>
            <pc:docMk/>
            <pc:sldMk cId="731163143" sldId="281"/>
            <ac:spMk id="3" creationId="{AC124044-9B18-1B24-05A3-CB1B5BA34E03}"/>
          </ac:spMkLst>
        </pc:spChg>
      </pc:sldChg>
      <pc:sldChg chg="addSp new mod">
        <pc:chgData name="Russell Feldhausen" userId="6cf4ad38-1871-4fbd-a4f6-c7e04f285f14" providerId="ADAL" clId="{E90D2E03-330D-4B54-B00C-EA4A8F4A4A0C}" dt="2026-05-27T17:52:23.887" v="3442" actId="22"/>
        <pc:sldMkLst>
          <pc:docMk/>
          <pc:sldMk cId="2566840220" sldId="282"/>
        </pc:sldMkLst>
        <pc:picChg chg="add">
          <ac:chgData name="Russell Feldhausen" userId="6cf4ad38-1871-4fbd-a4f6-c7e04f285f14" providerId="ADAL" clId="{E90D2E03-330D-4B54-B00C-EA4A8F4A4A0C}" dt="2026-05-27T17:52:23.887" v="3442" actId="22"/>
          <ac:picMkLst>
            <pc:docMk/>
            <pc:sldMk cId="2566840220" sldId="282"/>
            <ac:picMk id="5" creationId="{7588A23E-5313-9CC2-A43E-CC1C918F267A}"/>
          </ac:picMkLst>
        </pc:picChg>
      </pc:sldChg>
      <pc:sldChg chg="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102634603" sldId="283"/>
        </pc:sldMkLst>
        <pc:spChg chg="mod">
          <ac:chgData name="Russell Feldhausen" userId="6cf4ad38-1871-4fbd-a4f6-c7e04f285f14" providerId="ADAL" clId="{E90D2E03-330D-4B54-B00C-EA4A8F4A4A0C}" dt="2026-05-27T17:54:47.911" v="3647" actId="20577"/>
          <ac:spMkLst>
            <pc:docMk/>
            <pc:sldMk cId="1102634603" sldId="283"/>
            <ac:spMk id="2" creationId="{9465938F-3CA0-647B-0168-FE2A0130D286}"/>
          </ac:spMkLst>
        </pc:spChg>
        <pc:spChg chg="mod">
          <ac:chgData name="Russell Feldhausen" userId="6cf4ad38-1871-4fbd-a4f6-c7e04f285f14" providerId="ADAL" clId="{E90D2E03-330D-4B54-B00C-EA4A8F4A4A0C}" dt="2026-05-27T17:55:04.440" v="3648" actId="255"/>
          <ac:spMkLst>
            <pc:docMk/>
            <pc:sldMk cId="1102634603" sldId="283"/>
            <ac:spMk id="3" creationId="{BFF02ED5-30F8-7655-4700-4A9C17D98541}"/>
          </ac:spMkLst>
        </pc:spChg>
      </pc:sldChg>
      <pc:sldChg chg="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049409500" sldId="284"/>
        </pc:sldMkLst>
        <pc:spChg chg="mod">
          <ac:chgData name="Russell Feldhausen" userId="6cf4ad38-1871-4fbd-a4f6-c7e04f285f14" providerId="ADAL" clId="{E90D2E03-330D-4B54-B00C-EA4A8F4A4A0C}" dt="2026-05-27T17:55:21.238" v="3673" actId="20577"/>
          <ac:spMkLst>
            <pc:docMk/>
            <pc:sldMk cId="3049409500" sldId="284"/>
            <ac:spMk id="2" creationId="{E85661CE-44B5-B427-DFE0-7C5B922DA766}"/>
          </ac:spMkLst>
        </pc:spChg>
        <pc:spChg chg="mod">
          <ac:chgData name="Russell Feldhausen" userId="6cf4ad38-1871-4fbd-a4f6-c7e04f285f14" providerId="ADAL" clId="{E90D2E03-330D-4B54-B00C-EA4A8F4A4A0C}" dt="2026-05-27T17:57:01.264" v="3828" actId="20577"/>
          <ac:spMkLst>
            <pc:docMk/>
            <pc:sldMk cId="3049409500" sldId="284"/>
            <ac:spMk id="3" creationId="{16B19587-039A-1856-2407-34EE121DB8A0}"/>
          </ac:spMkLst>
        </pc:spChg>
      </pc:sldChg>
      <pc:sldChg chg="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610258517" sldId="285"/>
        </pc:sldMkLst>
        <pc:spChg chg="mod">
          <ac:chgData name="Russell Feldhausen" userId="6cf4ad38-1871-4fbd-a4f6-c7e04f285f14" providerId="ADAL" clId="{E90D2E03-330D-4B54-B00C-EA4A8F4A4A0C}" dt="2026-05-27T17:59:05.102" v="3852" actId="20577"/>
          <ac:spMkLst>
            <pc:docMk/>
            <pc:sldMk cId="610258517" sldId="285"/>
            <ac:spMk id="2" creationId="{8F766ED4-7D27-C9E5-0FB4-87102324A297}"/>
          </ac:spMkLst>
        </pc:spChg>
        <pc:spChg chg="mod">
          <ac:chgData name="Russell Feldhausen" userId="6cf4ad38-1871-4fbd-a4f6-c7e04f285f14" providerId="ADAL" clId="{E90D2E03-330D-4B54-B00C-EA4A8F4A4A0C}" dt="2026-05-27T18:00:34.597" v="3965" actId="255"/>
          <ac:spMkLst>
            <pc:docMk/>
            <pc:sldMk cId="610258517" sldId="285"/>
            <ac:spMk id="3" creationId="{15CBD5E8-7400-F5B6-7F46-DB3372DF76B6}"/>
          </ac:spMkLst>
        </pc:spChg>
      </pc:sldChg>
      <pc:sldChg chg="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832042529" sldId="286"/>
        </pc:sldMkLst>
        <pc:spChg chg="mod">
          <ac:chgData name="Russell Feldhausen" userId="6cf4ad38-1871-4fbd-a4f6-c7e04f285f14" providerId="ADAL" clId="{E90D2E03-330D-4B54-B00C-EA4A8F4A4A0C}" dt="2026-05-27T18:03:58.980" v="4018" actId="20577"/>
          <ac:spMkLst>
            <pc:docMk/>
            <pc:sldMk cId="832042529" sldId="286"/>
            <ac:spMk id="2" creationId="{06092270-BD56-6CC2-AD23-20EEAF63AFB0}"/>
          </ac:spMkLst>
        </pc:spChg>
        <pc:spChg chg="mod">
          <ac:chgData name="Russell Feldhausen" userId="6cf4ad38-1871-4fbd-a4f6-c7e04f285f14" providerId="ADAL" clId="{E90D2E03-330D-4B54-B00C-EA4A8F4A4A0C}" dt="2026-05-27T18:05:09.462" v="4183" actId="20577"/>
          <ac:spMkLst>
            <pc:docMk/>
            <pc:sldMk cId="832042529" sldId="286"/>
            <ac:spMk id="3" creationId="{AFA1A954-514D-2392-52C3-4169FA90F68E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2867292459" sldId="287"/>
        </pc:sldMkLst>
        <pc:picChg chg="add mod">
          <ac:chgData name="Russell Feldhausen" userId="6cf4ad38-1871-4fbd-a4f6-c7e04f285f14" providerId="ADAL" clId="{E90D2E03-330D-4B54-B00C-EA4A8F4A4A0C}" dt="2026-06-04T16:31:09.163" v="5142" actId="1038"/>
          <ac:picMkLst>
            <pc:docMk/>
            <pc:sldMk cId="2867292459" sldId="287"/>
            <ac:picMk id="5" creationId="{A13C6D47-E3D9-2C84-8209-58601562BFD4}"/>
          </ac:picMkLst>
        </pc:picChg>
        <pc:picChg chg="add del">
          <ac:chgData name="Russell Feldhausen" userId="6cf4ad38-1871-4fbd-a4f6-c7e04f285f14" providerId="ADAL" clId="{E90D2E03-330D-4B54-B00C-EA4A8F4A4A0C}" dt="2026-06-04T16:30:36.414" v="5133" actId="478"/>
          <ac:picMkLst>
            <pc:docMk/>
            <pc:sldMk cId="2867292459" sldId="287"/>
            <ac:picMk id="7" creationId="{A8F5F7E8-4779-7FAB-0491-A6872F150A53}"/>
          </ac:picMkLst>
        </pc:picChg>
      </pc:sldChg>
      <pc:sldChg chg="ad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2032508732" sldId="288"/>
        </pc:sldMkLst>
        <pc:picChg chg="add">
          <ac:chgData name="Russell Feldhausen" userId="6cf4ad38-1871-4fbd-a4f6-c7e04f285f14" providerId="ADAL" clId="{E90D2E03-330D-4B54-B00C-EA4A8F4A4A0C}" dt="2026-05-27T18:10:21.336" v="4191" actId="22"/>
          <ac:picMkLst>
            <pc:docMk/>
            <pc:sldMk cId="2032508732" sldId="288"/>
            <ac:picMk id="5" creationId="{400530AB-21DB-8516-174E-86BFDBAE63A9}"/>
          </ac:picMkLst>
        </pc:picChg>
      </pc:sldChg>
      <pc:sldChg chg="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818179373" sldId="289"/>
        </pc:sldMkLst>
        <pc:spChg chg="mod">
          <ac:chgData name="Russell Feldhausen" userId="6cf4ad38-1871-4fbd-a4f6-c7e04f285f14" providerId="ADAL" clId="{E90D2E03-330D-4B54-B00C-EA4A8F4A4A0C}" dt="2026-05-27T18:14:05.035" v="4261" actId="20577"/>
          <ac:spMkLst>
            <pc:docMk/>
            <pc:sldMk cId="3818179373" sldId="289"/>
            <ac:spMk id="2" creationId="{1C8326F7-BA26-7B4F-ADBA-C49B6F126307}"/>
          </ac:spMkLst>
        </pc:spChg>
        <pc:spChg chg="mod">
          <ac:chgData name="Russell Feldhausen" userId="6cf4ad38-1871-4fbd-a4f6-c7e04f285f14" providerId="ADAL" clId="{E90D2E03-330D-4B54-B00C-EA4A8F4A4A0C}" dt="2026-06-04T16:33:35.405" v="5178" actId="20577"/>
          <ac:spMkLst>
            <pc:docMk/>
            <pc:sldMk cId="3818179373" sldId="289"/>
            <ac:spMk id="3" creationId="{37BFE070-3536-01C1-A6AF-4F998D10A41D}"/>
          </ac:spMkLst>
        </pc:spChg>
      </pc:sldChg>
      <pc:sldChg chg="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949697378" sldId="290"/>
        </pc:sldMkLst>
        <pc:spChg chg="mod">
          <ac:chgData name="Russell Feldhausen" userId="6cf4ad38-1871-4fbd-a4f6-c7e04f285f14" providerId="ADAL" clId="{E90D2E03-330D-4B54-B00C-EA4A8F4A4A0C}" dt="2026-05-27T18:22:38.327" v="4324" actId="20577"/>
          <ac:spMkLst>
            <pc:docMk/>
            <pc:sldMk cId="1949697378" sldId="290"/>
            <ac:spMk id="2" creationId="{7DF35DD4-9B33-8787-4BD3-EF6CAAF0C2EF}"/>
          </ac:spMkLst>
        </pc:spChg>
        <pc:spChg chg="mod">
          <ac:chgData name="Russell Feldhausen" userId="6cf4ad38-1871-4fbd-a4f6-c7e04f285f14" providerId="ADAL" clId="{E90D2E03-330D-4B54-B00C-EA4A8F4A4A0C}" dt="2026-05-27T18:23:02.222" v="4426" actId="20577"/>
          <ac:spMkLst>
            <pc:docMk/>
            <pc:sldMk cId="1949697378" sldId="290"/>
            <ac:spMk id="3" creationId="{C160A5FF-2346-10F4-9026-558B786E99FB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881870065" sldId="291"/>
        </pc:sldMkLst>
        <pc:picChg chg="add del mod">
          <ac:chgData name="Russell Feldhausen" userId="6cf4ad38-1871-4fbd-a4f6-c7e04f285f14" providerId="ADAL" clId="{E90D2E03-330D-4B54-B00C-EA4A8F4A4A0C}" dt="2026-06-04T16:31:48.297" v="5144" actId="478"/>
          <ac:picMkLst>
            <pc:docMk/>
            <pc:sldMk cId="881870065" sldId="291"/>
            <ac:picMk id="5" creationId="{3B9D024D-3E44-8330-F817-1CD5095F9107}"/>
          </ac:picMkLst>
        </pc:picChg>
        <pc:picChg chg="add mod">
          <ac:chgData name="Russell Feldhausen" userId="6cf4ad38-1871-4fbd-a4f6-c7e04f285f14" providerId="ADAL" clId="{E90D2E03-330D-4B54-B00C-EA4A8F4A4A0C}" dt="2026-06-04T16:31:53.260" v="5146" actId="14100"/>
          <ac:picMkLst>
            <pc:docMk/>
            <pc:sldMk cId="881870065" sldId="291"/>
            <ac:picMk id="6" creationId="{1BFB55E5-4EBF-04C3-32B6-7A235E82A3E6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966682327" sldId="292"/>
        </pc:sldMkLst>
        <pc:picChg chg="add mod ord">
          <ac:chgData name="Russell Feldhausen" userId="6cf4ad38-1871-4fbd-a4f6-c7e04f285f14" providerId="ADAL" clId="{E90D2E03-330D-4B54-B00C-EA4A8F4A4A0C}" dt="2026-05-27T18:24:28.010" v="4444" actId="14100"/>
          <ac:picMkLst>
            <pc:docMk/>
            <pc:sldMk cId="1966682327" sldId="292"/>
            <ac:picMk id="5" creationId="{2E2E39D7-8925-5CD6-C2F6-017F453ABD3A}"/>
          </ac:picMkLst>
        </pc:picChg>
      </pc:sldChg>
      <pc:sldChg chg="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734085939" sldId="293"/>
        </pc:sldMkLst>
        <pc:spChg chg="mod">
          <ac:chgData name="Russell Feldhausen" userId="6cf4ad38-1871-4fbd-a4f6-c7e04f285f14" providerId="ADAL" clId="{E90D2E03-330D-4B54-B00C-EA4A8F4A4A0C}" dt="2026-05-27T18:51:14.074" v="4579" actId="20577"/>
          <ac:spMkLst>
            <pc:docMk/>
            <pc:sldMk cId="734085939" sldId="293"/>
            <ac:spMk id="2" creationId="{D72B9604-4D93-F55A-E83C-DFA45F25981A}"/>
          </ac:spMkLst>
        </pc:spChg>
        <pc:spChg chg="mod">
          <ac:chgData name="Russell Feldhausen" userId="6cf4ad38-1871-4fbd-a4f6-c7e04f285f14" providerId="ADAL" clId="{E90D2E03-330D-4B54-B00C-EA4A8F4A4A0C}" dt="2026-05-27T18:27:16.856" v="4532" actId="20577"/>
          <ac:spMkLst>
            <pc:docMk/>
            <pc:sldMk cId="734085939" sldId="293"/>
            <ac:spMk id="3" creationId="{77B48408-693E-07E9-3C3F-391C30EBA310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173881145" sldId="294"/>
        </pc:sldMkLst>
        <pc:picChg chg="add mod">
          <ac:chgData name="Russell Feldhausen" userId="6cf4ad38-1871-4fbd-a4f6-c7e04f285f14" providerId="ADAL" clId="{E90D2E03-330D-4B54-B00C-EA4A8F4A4A0C}" dt="2026-05-27T18:49:43.194" v="4565" actId="14100"/>
          <ac:picMkLst>
            <pc:docMk/>
            <pc:sldMk cId="3173881145" sldId="294"/>
            <ac:picMk id="9" creationId="{7B2480EE-D029-3501-CC94-D0F65CCDB10B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148364910" sldId="295"/>
        </pc:sldMkLst>
        <pc:picChg chg="add mod ord">
          <ac:chgData name="Russell Feldhausen" userId="6cf4ad38-1871-4fbd-a4f6-c7e04f285f14" providerId="ADAL" clId="{E90D2E03-330D-4B54-B00C-EA4A8F4A4A0C}" dt="2026-05-27T18:51:02.392" v="4574" actId="1076"/>
          <ac:picMkLst>
            <pc:docMk/>
            <pc:sldMk cId="1148364910" sldId="295"/>
            <ac:picMk id="13" creationId="{0E11098F-C6E2-9E59-E07C-3989510CAC6D}"/>
          </ac:picMkLst>
        </pc:picChg>
      </pc:sldChg>
      <pc:sldChg chg="add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977877157" sldId="296"/>
        </pc:sldMkLst>
        <pc:spChg chg="mod">
          <ac:chgData name="Russell Feldhausen" userId="6cf4ad38-1871-4fbd-a4f6-c7e04f285f14" providerId="ADAL" clId="{E90D2E03-330D-4B54-B00C-EA4A8F4A4A0C}" dt="2026-05-27T18:52:04.454" v="4604" actId="20577"/>
          <ac:spMkLst>
            <pc:docMk/>
            <pc:sldMk cId="1977877157" sldId="296"/>
            <ac:spMk id="2" creationId="{DF467CF8-4972-0D9F-DD90-0AAF81DE87A7}"/>
          </ac:spMkLst>
        </pc:spChg>
        <pc:spChg chg="mod">
          <ac:chgData name="Russell Feldhausen" userId="6cf4ad38-1871-4fbd-a4f6-c7e04f285f14" providerId="ADAL" clId="{E90D2E03-330D-4B54-B00C-EA4A8F4A4A0C}" dt="2026-05-27T18:53:29.676" v="4613" actId="255"/>
          <ac:spMkLst>
            <pc:docMk/>
            <pc:sldMk cId="1977877157" sldId="296"/>
            <ac:spMk id="3" creationId="{80F5EAC0-7769-0B73-0E1B-D504F5903447}"/>
          </ac:spMkLst>
        </pc:spChg>
        <pc:picChg chg="add mod">
          <ac:chgData name="Russell Feldhausen" userId="6cf4ad38-1871-4fbd-a4f6-c7e04f285f14" providerId="ADAL" clId="{E90D2E03-330D-4B54-B00C-EA4A8F4A4A0C}" dt="2026-05-27T18:53:37.055" v="4615" actId="14100"/>
          <ac:picMkLst>
            <pc:docMk/>
            <pc:sldMk cId="1977877157" sldId="296"/>
            <ac:picMk id="5" creationId="{D95CD638-4C41-F2A9-2254-EDA61D5C1A79}"/>
          </ac:picMkLst>
        </pc:picChg>
      </pc:sldChg>
      <pc:sldChg chg="add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643819130" sldId="297"/>
        </pc:sldMkLst>
        <pc:picChg chg="add mod">
          <ac:chgData name="Russell Feldhausen" userId="6cf4ad38-1871-4fbd-a4f6-c7e04f285f14" providerId="ADAL" clId="{E90D2E03-330D-4B54-B00C-EA4A8F4A4A0C}" dt="2026-05-27T18:57:47.800" v="4620" actId="1076"/>
          <ac:picMkLst>
            <pc:docMk/>
            <pc:sldMk cId="3643819130" sldId="297"/>
            <ac:picMk id="5" creationId="{2AD07F15-0D60-A5FB-2DA2-B42ED1735F8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24899829" sldId="298"/>
        </pc:sldMkLst>
        <pc:picChg chg="add mod">
          <ac:chgData name="Russell Feldhausen" userId="6cf4ad38-1871-4fbd-a4f6-c7e04f285f14" providerId="ADAL" clId="{E90D2E03-330D-4B54-B00C-EA4A8F4A4A0C}" dt="2026-05-27T18:58:59.018" v="4625" actId="1076"/>
          <ac:picMkLst>
            <pc:docMk/>
            <pc:sldMk cId="124899829" sldId="298"/>
            <ac:picMk id="5" creationId="{E1A62CA9-7DD3-1105-4114-C1A42A17B7A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951407976" sldId="299"/>
        </pc:sldMkLst>
        <pc:picChg chg="add mod ord">
          <ac:chgData name="Russell Feldhausen" userId="6cf4ad38-1871-4fbd-a4f6-c7e04f285f14" providerId="ADAL" clId="{E90D2E03-330D-4B54-B00C-EA4A8F4A4A0C}" dt="2026-05-27T19:00:49.147" v="4632" actId="1076"/>
          <ac:picMkLst>
            <pc:docMk/>
            <pc:sldMk cId="1951407976" sldId="299"/>
            <ac:picMk id="5" creationId="{1DAB32F8-3284-F174-48ED-8D09D340E885}"/>
          </ac:picMkLst>
        </pc:picChg>
      </pc:sldChg>
      <pc:sldChg chg="addSp delSp modSp new del mod setBg">
        <pc:chgData name="Russell Feldhausen" userId="6cf4ad38-1871-4fbd-a4f6-c7e04f285f14" providerId="ADAL" clId="{E90D2E03-330D-4B54-B00C-EA4A8F4A4A0C}" dt="2026-06-05T16:19:43.184" v="5501" actId="47"/>
        <pc:sldMkLst>
          <pc:docMk/>
          <pc:sldMk cId="2351524685" sldId="300"/>
        </pc:sldMkLst>
        <pc:spChg chg="add">
          <ac:chgData name="Russell Feldhausen" userId="6cf4ad38-1871-4fbd-a4f6-c7e04f285f14" providerId="ADAL" clId="{E90D2E03-330D-4B54-B00C-EA4A8F4A4A0C}" dt="2026-05-27T19:02:01.232" v="4636" actId="26606"/>
          <ac:spMkLst>
            <pc:docMk/>
            <pc:sldMk cId="2351524685" sldId="300"/>
            <ac:spMk id="10" creationId="{42A4FC2C-047E-45A5-965D-8E1E3BF09BC6}"/>
          </ac:spMkLst>
        </pc:spChg>
        <pc:picChg chg="add mod">
          <ac:chgData name="Russell Feldhausen" userId="6cf4ad38-1871-4fbd-a4f6-c7e04f285f14" providerId="ADAL" clId="{E90D2E03-330D-4B54-B00C-EA4A8F4A4A0C}" dt="2026-05-27T19:02:01.232" v="4636" actId="26606"/>
          <ac:picMkLst>
            <pc:docMk/>
            <pc:sldMk cId="2351524685" sldId="300"/>
            <ac:picMk id="5" creationId="{42068E78-B1C1-B048-E769-B4970A327E7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976290533" sldId="301"/>
        </pc:sldMkLst>
        <pc:spChg chg="mod">
          <ac:chgData name="Russell Feldhausen" userId="6cf4ad38-1871-4fbd-a4f6-c7e04f285f14" providerId="ADAL" clId="{E90D2E03-330D-4B54-B00C-EA4A8F4A4A0C}" dt="2026-05-27T19:04:47.353" v="4670" actId="20577"/>
          <ac:spMkLst>
            <pc:docMk/>
            <pc:sldMk cId="3976290533" sldId="301"/>
            <ac:spMk id="2" creationId="{593E3091-203A-4150-B34C-20F19AE42A3E}"/>
          </ac:spMkLst>
        </pc:spChg>
        <pc:picChg chg="add del mod">
          <ac:chgData name="Russell Feldhausen" userId="6cf4ad38-1871-4fbd-a4f6-c7e04f285f14" providerId="ADAL" clId="{E90D2E03-330D-4B54-B00C-EA4A8F4A4A0C}" dt="2026-06-04T16:32:54.606" v="5147" actId="478"/>
          <ac:picMkLst>
            <pc:docMk/>
            <pc:sldMk cId="3976290533" sldId="301"/>
            <ac:picMk id="5" creationId="{8220F4BB-8A3E-13DB-B37A-FBC87D3D2A93}"/>
          </ac:picMkLst>
        </pc:picChg>
        <pc:picChg chg="add mod">
          <ac:chgData name="Russell Feldhausen" userId="6cf4ad38-1871-4fbd-a4f6-c7e04f285f14" providerId="ADAL" clId="{E90D2E03-330D-4B54-B00C-EA4A8F4A4A0C}" dt="2026-06-04T16:33:02.579" v="5150" actId="14100"/>
          <ac:picMkLst>
            <pc:docMk/>
            <pc:sldMk cId="3976290533" sldId="301"/>
            <ac:picMk id="6" creationId="{E632D56A-3D1F-40A0-9696-9D1798ED4BB0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93034906" sldId="302"/>
        </pc:sldMkLst>
        <pc:spChg chg="mod">
          <ac:chgData name="Russell Feldhausen" userId="6cf4ad38-1871-4fbd-a4f6-c7e04f285f14" providerId="ADAL" clId="{E90D2E03-330D-4B54-B00C-EA4A8F4A4A0C}" dt="2026-05-27T19:06:28.848" v="4681" actId="20577"/>
          <ac:spMkLst>
            <pc:docMk/>
            <pc:sldMk cId="193034906" sldId="302"/>
            <ac:spMk id="2" creationId="{817A3FEF-35E3-3A55-5D73-4203C4DC4216}"/>
          </ac:spMkLst>
        </pc:spChg>
        <pc:picChg chg="add mod">
          <ac:chgData name="Russell Feldhausen" userId="6cf4ad38-1871-4fbd-a4f6-c7e04f285f14" providerId="ADAL" clId="{E90D2E03-330D-4B54-B00C-EA4A8F4A4A0C}" dt="2026-05-27T19:06:38.523" v="4685" actId="1076"/>
          <ac:picMkLst>
            <pc:docMk/>
            <pc:sldMk cId="193034906" sldId="302"/>
            <ac:picMk id="5" creationId="{5F78927E-2943-2E21-1A1E-39D30DDFBBD4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2034512900" sldId="303"/>
        </pc:sldMkLst>
        <pc:spChg chg="mod">
          <ac:chgData name="Russell Feldhausen" userId="6cf4ad38-1871-4fbd-a4f6-c7e04f285f14" providerId="ADAL" clId="{E90D2E03-330D-4B54-B00C-EA4A8F4A4A0C}" dt="2026-05-27T19:08:27.764" v="4708" actId="20577"/>
          <ac:spMkLst>
            <pc:docMk/>
            <pc:sldMk cId="2034512900" sldId="303"/>
            <ac:spMk id="2" creationId="{1B305D6B-12A5-C691-735A-0DD211808200}"/>
          </ac:spMkLst>
        </pc:spChg>
        <pc:spChg chg="add mod">
          <ac:chgData name="Russell Feldhausen" userId="6cf4ad38-1871-4fbd-a4f6-c7e04f285f14" providerId="ADAL" clId="{E90D2E03-330D-4B54-B00C-EA4A8F4A4A0C}" dt="2026-05-27T19:09:06.968" v="4755" actId="255"/>
          <ac:spMkLst>
            <pc:docMk/>
            <pc:sldMk cId="2034512900" sldId="303"/>
            <ac:spMk id="6" creationId="{6D7C2A3F-75E5-01B1-CB26-96ABB46DEBF4}"/>
          </ac:spMkLst>
        </pc:spChg>
        <pc:picChg chg="add mod">
          <ac:chgData name="Russell Feldhausen" userId="6cf4ad38-1871-4fbd-a4f6-c7e04f285f14" providerId="ADAL" clId="{E90D2E03-330D-4B54-B00C-EA4A8F4A4A0C}" dt="2026-05-27T19:08:20.804" v="4691" actId="1076"/>
          <ac:picMkLst>
            <pc:docMk/>
            <pc:sldMk cId="2034512900" sldId="303"/>
            <ac:picMk id="5" creationId="{56BB2043-11DF-3690-17A4-F623C4B8D52D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2561162577" sldId="304"/>
        </pc:sldMkLst>
        <pc:spChg chg="mod">
          <ac:chgData name="Russell Feldhausen" userId="6cf4ad38-1871-4fbd-a4f6-c7e04f285f14" providerId="ADAL" clId="{E90D2E03-330D-4B54-B00C-EA4A8F4A4A0C}" dt="2026-05-27T19:12:15.496" v="4780" actId="20577"/>
          <ac:spMkLst>
            <pc:docMk/>
            <pc:sldMk cId="2561162577" sldId="304"/>
            <ac:spMk id="2" creationId="{A94392E8-A03F-51C6-CAA1-652CD4909190}"/>
          </ac:spMkLst>
        </pc:spChg>
        <pc:picChg chg="add mod">
          <ac:chgData name="Russell Feldhausen" userId="6cf4ad38-1871-4fbd-a4f6-c7e04f285f14" providerId="ADAL" clId="{E90D2E03-330D-4B54-B00C-EA4A8F4A4A0C}" dt="2026-05-27T19:12:36.018" v="4786" actId="1076"/>
          <ac:picMkLst>
            <pc:docMk/>
            <pc:sldMk cId="2561162577" sldId="304"/>
            <ac:picMk id="5" creationId="{F02E5BC1-62CC-8C62-9095-BB47CD8E75BE}"/>
          </ac:picMkLst>
        </pc:picChg>
      </pc:sldChg>
      <pc:sldChg chg="addSp modSp add del mod or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729398115" sldId="305"/>
        </pc:sldMkLst>
        <pc:spChg chg="mod">
          <ac:chgData name="Russell Feldhausen" userId="6cf4ad38-1871-4fbd-a4f6-c7e04f285f14" providerId="ADAL" clId="{E90D2E03-330D-4B54-B00C-EA4A8F4A4A0C}" dt="2026-05-27T19:12:53.903" v="4794" actId="20577"/>
          <ac:spMkLst>
            <pc:docMk/>
            <pc:sldMk cId="729398115" sldId="305"/>
            <ac:spMk id="2" creationId="{8A4A4A90-1952-4E64-6B43-9FEF12F24A48}"/>
          </ac:spMkLst>
        </pc:spChg>
        <pc:spChg chg="add mod">
          <ac:chgData name="Russell Feldhausen" userId="6cf4ad38-1871-4fbd-a4f6-c7e04f285f14" providerId="ADAL" clId="{E90D2E03-330D-4B54-B00C-EA4A8F4A4A0C}" dt="2026-05-27T19:13:40.295" v="4847" actId="20577"/>
          <ac:spMkLst>
            <pc:docMk/>
            <pc:sldMk cId="729398115" sldId="305"/>
            <ac:spMk id="4" creationId="{B6EC89A3-9A9E-53FC-FD2D-CD8F7432A7CA}"/>
          </ac:spMkLst>
        </pc:sp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2113293238" sldId="306"/>
        </pc:sldMkLst>
        <pc:spChg chg="mod">
          <ac:chgData name="Russell Feldhausen" userId="6cf4ad38-1871-4fbd-a4f6-c7e04f285f14" providerId="ADAL" clId="{E90D2E03-330D-4B54-B00C-EA4A8F4A4A0C}" dt="2026-05-27T19:15:51.672" v="4889" actId="20577"/>
          <ac:spMkLst>
            <pc:docMk/>
            <pc:sldMk cId="2113293238" sldId="306"/>
            <ac:spMk id="2" creationId="{9B0477D9-FD3A-8A6C-3A12-EC1C70D07C71}"/>
          </ac:spMkLst>
        </pc:spChg>
        <pc:picChg chg="add mod">
          <ac:chgData name="Russell Feldhausen" userId="6cf4ad38-1871-4fbd-a4f6-c7e04f285f14" providerId="ADAL" clId="{E90D2E03-330D-4B54-B00C-EA4A8F4A4A0C}" dt="2026-05-27T19:14:42.333" v="4876" actId="1076"/>
          <ac:picMkLst>
            <pc:docMk/>
            <pc:sldMk cId="2113293238" sldId="306"/>
            <ac:picMk id="5" creationId="{78827EEB-590E-D982-0A03-297A4E408DF5}"/>
          </ac:picMkLst>
        </pc:picChg>
        <pc:picChg chg="add mod">
          <ac:chgData name="Russell Feldhausen" userId="6cf4ad38-1871-4fbd-a4f6-c7e04f285f14" providerId="ADAL" clId="{E90D2E03-330D-4B54-B00C-EA4A8F4A4A0C}" dt="2026-05-27T19:15:56.664" v="4891" actId="1076"/>
          <ac:picMkLst>
            <pc:docMk/>
            <pc:sldMk cId="2113293238" sldId="306"/>
            <ac:picMk id="7" creationId="{7D003BE4-C850-E68E-08F2-798D848D3A4B}"/>
          </ac:picMkLst>
        </pc:picChg>
      </pc:sldChg>
      <pc:sldChg chg="addSp delSp modSp new del mod setBg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916167966" sldId="307"/>
        </pc:sldMkLst>
        <pc:picChg chg="add mod ord">
          <ac:chgData name="Russell Feldhausen" userId="6cf4ad38-1871-4fbd-a4f6-c7e04f285f14" providerId="ADAL" clId="{E90D2E03-330D-4B54-B00C-EA4A8F4A4A0C}" dt="2026-05-27T19:17:08.593" v="4899" actId="1076"/>
          <ac:picMkLst>
            <pc:docMk/>
            <pc:sldMk cId="1916167966" sldId="307"/>
            <ac:picMk id="5" creationId="{666F612D-5A44-205B-B65F-4207A7A07222}"/>
          </ac:picMkLst>
        </pc:picChg>
      </pc:sldChg>
      <pc:sldChg chg="addSp delSp modSp add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1083725170" sldId="308"/>
        </pc:sldMkLst>
        <pc:picChg chg="add mod ord">
          <ac:chgData name="Russell Feldhausen" userId="6cf4ad38-1871-4fbd-a4f6-c7e04f285f14" providerId="ADAL" clId="{E90D2E03-330D-4B54-B00C-EA4A8F4A4A0C}" dt="2026-05-27T19:19:46.064" v="4909" actId="1076"/>
          <ac:picMkLst>
            <pc:docMk/>
            <pc:sldMk cId="1083725170" sldId="308"/>
            <ac:picMk id="6" creationId="{1CB5645B-7EAC-6813-1F0E-9F35E6C5AE89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388086880" sldId="309"/>
        </pc:sldMkLst>
        <pc:spChg chg="mod">
          <ac:chgData name="Russell Feldhausen" userId="6cf4ad38-1871-4fbd-a4f6-c7e04f285f14" providerId="ADAL" clId="{E90D2E03-330D-4B54-B00C-EA4A8F4A4A0C}" dt="2026-05-27T19:27:12.697" v="4933" actId="20577"/>
          <ac:spMkLst>
            <pc:docMk/>
            <pc:sldMk cId="3388086880" sldId="309"/>
            <ac:spMk id="2" creationId="{58F34FDB-67C7-F502-F76F-850BCCC135FF}"/>
          </ac:spMkLst>
        </pc:spChg>
        <pc:picChg chg="add mod">
          <ac:chgData name="Russell Feldhausen" userId="6cf4ad38-1871-4fbd-a4f6-c7e04f285f14" providerId="ADAL" clId="{E90D2E03-330D-4B54-B00C-EA4A8F4A4A0C}" dt="2026-05-27T19:27:31.050" v="4939" actId="14100"/>
          <ac:picMkLst>
            <pc:docMk/>
            <pc:sldMk cId="3388086880" sldId="309"/>
            <ac:picMk id="5" creationId="{2C96025A-649A-ABF5-5A11-D5CBF250A7E1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4064933670" sldId="310"/>
        </pc:sldMkLst>
        <pc:picChg chg="add mod ord">
          <ac:chgData name="Russell Feldhausen" userId="6cf4ad38-1871-4fbd-a4f6-c7e04f285f14" providerId="ADAL" clId="{E90D2E03-330D-4B54-B00C-EA4A8F4A4A0C}" dt="2026-05-27T19:39:49.242" v="4969" actId="1076"/>
          <ac:picMkLst>
            <pc:docMk/>
            <pc:sldMk cId="4064933670" sldId="310"/>
            <ac:picMk id="9" creationId="{324CAAA1-3BA2-8D47-A4F6-76B448DD94AE}"/>
          </ac:picMkLst>
        </pc:picChg>
      </pc:sldChg>
      <pc:sldChg chg="add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879170034" sldId="311"/>
        </pc:sldMkLst>
        <pc:spChg chg="mod">
          <ac:chgData name="Russell Feldhausen" userId="6cf4ad38-1871-4fbd-a4f6-c7e04f285f14" providerId="ADAL" clId="{E90D2E03-330D-4B54-B00C-EA4A8F4A4A0C}" dt="2026-05-27T19:29:29.194" v="4950"/>
          <ac:spMkLst>
            <pc:docMk/>
            <pc:sldMk cId="3879170034" sldId="311"/>
            <ac:spMk id="2" creationId="{F341F444-17AF-74AF-8101-E297E5D37E3D}"/>
          </ac:spMkLst>
        </pc:spChg>
        <pc:spChg chg="mod">
          <ac:chgData name="Russell Feldhausen" userId="6cf4ad38-1871-4fbd-a4f6-c7e04f285f14" providerId="ADAL" clId="{E90D2E03-330D-4B54-B00C-EA4A8F4A4A0C}" dt="2026-05-27T19:29:40.252" v="4953" actId="20577"/>
          <ac:spMkLst>
            <pc:docMk/>
            <pc:sldMk cId="3879170034" sldId="311"/>
            <ac:spMk id="3" creationId="{0D5B83B2-FC84-AAA5-90F7-BB47235A79A3}"/>
          </ac:spMkLst>
        </pc:spChg>
        <pc:picChg chg="add mod">
          <ac:chgData name="Russell Feldhausen" userId="6cf4ad38-1871-4fbd-a4f6-c7e04f285f14" providerId="ADAL" clId="{E90D2E03-330D-4B54-B00C-EA4A8F4A4A0C}" dt="2026-05-27T19:38:32.094" v="4962" actId="1036"/>
          <ac:picMkLst>
            <pc:docMk/>
            <pc:sldMk cId="3879170034" sldId="311"/>
            <ac:picMk id="5" creationId="{0855DC76-A187-70C8-1D3E-F008C9A01FFE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039172826" sldId="312"/>
        </pc:sldMkLst>
        <pc:spChg chg="mod">
          <ac:chgData name="Russell Feldhausen" userId="6cf4ad38-1871-4fbd-a4f6-c7e04f285f14" providerId="ADAL" clId="{E90D2E03-330D-4B54-B00C-EA4A8F4A4A0C}" dt="2026-05-27T21:25:06.379" v="5008" actId="20577"/>
          <ac:spMkLst>
            <pc:docMk/>
            <pc:sldMk cId="3039172826" sldId="312"/>
            <ac:spMk id="2" creationId="{4A257031-B3F0-F85E-137D-46DEB4B4ABA1}"/>
          </ac:spMkLst>
        </pc:spChg>
        <pc:picChg chg="add mod">
          <ac:chgData name="Russell Feldhausen" userId="6cf4ad38-1871-4fbd-a4f6-c7e04f285f14" providerId="ADAL" clId="{E90D2E03-330D-4B54-B00C-EA4A8F4A4A0C}" dt="2026-05-27T21:25:23.601" v="5016" actId="1076"/>
          <ac:picMkLst>
            <pc:docMk/>
            <pc:sldMk cId="3039172826" sldId="312"/>
            <ac:picMk id="4" creationId="{FEC6EF91-F8DC-B1CA-3887-F5250BC91F74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393747563" sldId="313"/>
        </pc:sldMkLst>
        <pc:spChg chg="mod">
          <ac:chgData name="Russell Feldhausen" userId="6cf4ad38-1871-4fbd-a4f6-c7e04f285f14" providerId="ADAL" clId="{E90D2E03-330D-4B54-B00C-EA4A8F4A4A0C}" dt="2026-05-27T21:25:35.197" v="5065" actId="20577"/>
          <ac:spMkLst>
            <pc:docMk/>
            <pc:sldMk cId="393747563" sldId="313"/>
            <ac:spMk id="2" creationId="{CFAFFB6B-E7A5-28AC-C07A-13F2895A2140}"/>
          </ac:spMkLst>
        </pc:spChg>
        <pc:picChg chg="add mod ord">
          <ac:chgData name="Russell Feldhausen" userId="6cf4ad38-1871-4fbd-a4f6-c7e04f285f14" providerId="ADAL" clId="{E90D2E03-330D-4B54-B00C-EA4A8F4A4A0C}" dt="2026-05-27T21:26:23.773" v="5073" actId="1076"/>
          <ac:picMkLst>
            <pc:docMk/>
            <pc:sldMk cId="393747563" sldId="313"/>
            <ac:picMk id="5" creationId="{DBFC9313-8415-E9B9-F57A-7E5B58AE138D}"/>
          </ac:picMkLst>
        </pc:picChg>
      </pc:sldChg>
      <pc:sldChg chg="addSp delSp modSp add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4081078178" sldId="314"/>
        </pc:sldMkLst>
        <pc:spChg chg="mod">
          <ac:chgData name="Russell Feldhausen" userId="6cf4ad38-1871-4fbd-a4f6-c7e04f285f14" providerId="ADAL" clId="{E90D2E03-330D-4B54-B00C-EA4A8F4A4A0C}" dt="2026-06-03T15:14:57.347" v="5095" actId="20577"/>
          <ac:spMkLst>
            <pc:docMk/>
            <pc:sldMk cId="4081078178" sldId="314"/>
            <ac:spMk id="2" creationId="{B1754445-1421-9411-9080-FF245EB4BE79}"/>
          </ac:spMkLst>
        </pc:spChg>
        <pc:spChg chg="add mod">
          <ac:chgData name="Russell Feldhausen" userId="6cf4ad38-1871-4fbd-a4f6-c7e04f285f14" providerId="ADAL" clId="{E90D2E03-330D-4B54-B00C-EA4A8F4A4A0C}" dt="2026-06-03T15:15:19.996" v="5102" actId="1076"/>
          <ac:spMkLst>
            <pc:docMk/>
            <pc:sldMk cId="4081078178" sldId="314"/>
            <ac:spMk id="7" creationId="{6A15F925-62AB-C922-51B9-E9FC63CBFA3B}"/>
          </ac:spMkLst>
        </pc:spChg>
      </pc:sldChg>
      <pc:sldChg chg="addSp delSp modSp add del mod">
        <pc:chgData name="Russell Feldhausen" userId="6cf4ad38-1871-4fbd-a4f6-c7e04f285f14" providerId="ADAL" clId="{E90D2E03-330D-4B54-B00C-EA4A8F4A4A0C}" dt="2026-06-05T16:19:43.184" v="5501" actId="47"/>
        <pc:sldMkLst>
          <pc:docMk/>
          <pc:sldMk cId="2677196828" sldId="315"/>
        </pc:sldMkLst>
        <pc:spChg chg="mod">
          <ac:chgData name="Russell Feldhausen" userId="6cf4ad38-1871-4fbd-a4f6-c7e04f285f14" providerId="ADAL" clId="{E90D2E03-330D-4B54-B00C-EA4A8F4A4A0C}" dt="2026-06-04T16:28:39.781" v="5119" actId="20577"/>
          <ac:spMkLst>
            <pc:docMk/>
            <pc:sldMk cId="2677196828" sldId="315"/>
            <ac:spMk id="2" creationId="{0028DC15-4D76-667F-B3E3-CC3EA409515C}"/>
          </ac:spMkLst>
        </pc:spChg>
        <pc:spChg chg="add del mod">
          <ac:chgData name="Russell Feldhausen" userId="6cf4ad38-1871-4fbd-a4f6-c7e04f285f14" providerId="ADAL" clId="{E90D2E03-330D-4B54-B00C-EA4A8F4A4A0C}" dt="2026-06-04T16:28:56.048" v="5126" actId="478"/>
          <ac:spMkLst>
            <pc:docMk/>
            <pc:sldMk cId="2677196828" sldId="315"/>
            <ac:spMk id="4" creationId="{2B561C6B-EF3C-06E5-BC27-5C8D9CD9DEAB}"/>
          </ac:spMkLst>
        </pc:spChg>
        <pc:picChg chg="del">
          <ac:chgData name="Russell Feldhausen" userId="6cf4ad38-1871-4fbd-a4f6-c7e04f285f14" providerId="ADAL" clId="{E90D2E03-330D-4B54-B00C-EA4A8F4A4A0C}" dt="2026-06-04T16:28:41.828" v="5120" actId="478"/>
          <ac:picMkLst>
            <pc:docMk/>
            <pc:sldMk cId="2677196828" sldId="315"/>
            <ac:picMk id="5" creationId="{6F088C54-7985-32F2-7752-B4246D990A60}"/>
          </ac:picMkLst>
        </pc:picChg>
        <pc:picChg chg="add mod modCrop">
          <ac:chgData name="Russell Feldhausen" userId="6cf4ad38-1871-4fbd-a4f6-c7e04f285f14" providerId="ADAL" clId="{E90D2E03-330D-4B54-B00C-EA4A8F4A4A0C}" dt="2026-06-04T16:29:28.403" v="5132" actId="1076"/>
          <ac:picMkLst>
            <pc:docMk/>
            <pc:sldMk cId="2677196828" sldId="315"/>
            <ac:picMk id="6" creationId="{6AF151F9-6677-44DC-24B6-CD0FF7EB7CB5}"/>
          </ac:picMkLst>
        </pc:picChg>
      </pc:sldChg>
      <pc:sldChg chg="addSp delSp modSp new del mod">
        <pc:chgData name="Russell Feldhausen" userId="6cf4ad38-1871-4fbd-a4f6-c7e04f285f14" providerId="ADAL" clId="{E90D2E03-330D-4B54-B00C-EA4A8F4A4A0C}" dt="2026-06-05T16:18:57.833" v="5455" actId="2696"/>
        <pc:sldMkLst>
          <pc:docMk/>
          <pc:sldMk cId="705640023" sldId="316"/>
        </pc:sldMkLst>
        <pc:spChg chg="del mod">
          <ac:chgData name="Russell Feldhausen" userId="6cf4ad38-1871-4fbd-a4f6-c7e04f285f14" providerId="ADAL" clId="{E90D2E03-330D-4B54-B00C-EA4A8F4A4A0C}" dt="2026-06-05T16:18:55.309" v="5454" actId="478"/>
          <ac:spMkLst>
            <pc:docMk/>
            <pc:sldMk cId="705640023" sldId="316"/>
            <ac:spMk id="2" creationId="{B85661F7-DE2A-A383-2600-89F68812FDF6}"/>
          </ac:spMkLst>
        </pc:spChg>
        <pc:spChg chg="del">
          <ac:chgData name="Russell Feldhausen" userId="6cf4ad38-1871-4fbd-a4f6-c7e04f285f14" providerId="ADAL" clId="{E90D2E03-330D-4B54-B00C-EA4A8F4A4A0C}" dt="2026-06-05T16:18:39.728" v="5439" actId="478"/>
          <ac:spMkLst>
            <pc:docMk/>
            <pc:sldMk cId="705640023" sldId="316"/>
            <ac:spMk id="3" creationId="{5F0DAE11-AA82-6607-D56A-C9FC3A5375AC}"/>
          </ac:spMkLst>
        </pc:spChg>
        <pc:spChg chg="add mod">
          <ac:chgData name="Russell Feldhausen" userId="6cf4ad38-1871-4fbd-a4f6-c7e04f285f14" providerId="ADAL" clId="{E90D2E03-330D-4B54-B00C-EA4A8F4A4A0C}" dt="2026-06-05T16:18:55.309" v="5454" actId="478"/>
          <ac:spMkLst>
            <pc:docMk/>
            <pc:sldMk cId="705640023" sldId="316"/>
            <ac:spMk id="5" creationId="{F37E4947-CEE7-53F3-7AAB-DEFAEB25B308}"/>
          </ac:spMkLst>
        </pc:spChg>
      </pc:sldChg>
      <pc:sldMasterChg chg="delSldLayout">
        <pc:chgData name="Russell Feldhausen" userId="6cf4ad38-1871-4fbd-a4f6-c7e04f285f14" providerId="ADAL" clId="{E90D2E03-330D-4B54-B00C-EA4A8F4A4A0C}" dt="2026-05-27T17:38:53.971" v="2940" actId="2696"/>
        <pc:sldMasterMkLst>
          <pc:docMk/>
          <pc:sldMasterMk cId="2460954070" sldId="2147483660"/>
        </pc:sldMasterMkLst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29C735-FB83-4E0A-87AF-180B24175DD7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6ED98A-C2C1-4155-BCDF-E80673E409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860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6ED98A-C2C1-4155-BCDF-E80673E409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5932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6ED98A-C2C1-4155-BCDF-E80673E409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327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6ED98A-C2C1-4155-BCDF-E80673E409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6770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6ED98A-C2C1-4155-BCDF-E80673E409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0893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6ED98A-C2C1-4155-BCDF-E80673E409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080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0388" y="365125"/>
            <a:ext cx="10093411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0388" y="1825625"/>
            <a:ext cx="10093412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676" y="1709738"/>
            <a:ext cx="10111774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5674" y="4589463"/>
            <a:ext cx="1011177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8054" y="365125"/>
            <a:ext cx="10035746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18053" y="1825625"/>
            <a:ext cx="5033319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2604" y="1825625"/>
            <a:ext cx="482119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150" y="365125"/>
            <a:ext cx="1010323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2149" y="1681163"/>
            <a:ext cx="474542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2150" y="2505075"/>
            <a:ext cx="474542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5102" y="365125"/>
            <a:ext cx="1006869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102" y="1825625"/>
            <a:ext cx="1006869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5896" y="2483334"/>
            <a:ext cx="11040208" cy="973137"/>
          </a:xfrm>
        </p:spPr>
        <p:txBody>
          <a:bodyPr>
            <a:noAutofit/>
          </a:bodyPr>
          <a:lstStyle/>
          <a:p>
            <a:r>
              <a:rPr lang="en-US" sz="6600" dirty="0"/>
              <a:t>Weather Data Science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3456471"/>
            <a:ext cx="9144000" cy="74687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Step 1: Gather Data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02B68-556D-EE33-4ADA-42D5DD2ED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9294" y="2131624"/>
            <a:ext cx="10093412" cy="2950186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dirty="0"/>
              <a:t>What is the coolest or most interesting weather phenomenon you’ve ever experienced? </a:t>
            </a:r>
          </a:p>
          <a:p>
            <a:pPr marL="0" indent="0" algn="ctr">
              <a:buNone/>
            </a:pPr>
            <a:br>
              <a:rPr lang="en-US" sz="4000" dirty="0"/>
            </a:br>
            <a:r>
              <a:rPr lang="en-US" sz="4000" dirty="0"/>
              <a:t>What is so memorable about it?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D370AC3-1A1C-EAED-AEB6-67C67BA567DD}"/>
              </a:ext>
            </a:extLst>
          </p:cNvPr>
          <p:cNvSpPr txBox="1">
            <a:spLocks/>
          </p:cNvSpPr>
          <p:nvPr/>
        </p:nvSpPr>
        <p:spPr>
          <a:xfrm>
            <a:off x="575896" y="659772"/>
            <a:ext cx="11040208" cy="973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/>
              <a:t>Icebreaker!</a:t>
            </a:r>
          </a:p>
        </p:txBody>
      </p:sp>
    </p:spTree>
    <p:extLst>
      <p:ext uri="{BB962C8B-B14F-4D97-AF65-F5344CB8AC3E}">
        <p14:creationId xmlns:p14="http://schemas.microsoft.com/office/powerpoint/2010/main" val="3700336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21F3F65-A727-D79A-17B4-5207DB28D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When should I plant </a:t>
            </a:r>
            <a:br>
              <a:rPr lang="en-US" dirty="0"/>
            </a:br>
            <a:r>
              <a:rPr lang="en-US" dirty="0"/>
              <a:t>corn and soybeans?</a:t>
            </a:r>
            <a:br>
              <a:rPr lang="en-US" dirty="0"/>
            </a:br>
            <a:br>
              <a:rPr lang="en-US" dirty="0"/>
            </a:br>
            <a:r>
              <a:rPr lang="en-US" dirty="0"/>
              <a:t>How does the growing season for crops vary across Kansas?</a:t>
            </a:r>
          </a:p>
        </p:txBody>
      </p:sp>
    </p:spTree>
    <p:extLst>
      <p:ext uri="{BB962C8B-B14F-4D97-AF65-F5344CB8AC3E}">
        <p14:creationId xmlns:p14="http://schemas.microsoft.com/office/powerpoint/2010/main" val="15129289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8737B-B9D6-7A76-FA12-E6DDA9C2B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need data!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7E7CA418-CA9B-F624-372C-58D424F60B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650381" y="1457950"/>
            <a:ext cx="8380562" cy="485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782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2954D-6AD6-C79C-FCE5-ECAAC7C68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Kansas </a:t>
            </a:r>
            <a:r>
              <a:rPr lang="en-US" dirty="0" err="1"/>
              <a:t>Mesonet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EEE471-6C76-9C3B-14D9-5B1E79B010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K-State Research &amp; Extension Weather Stations</a:t>
            </a:r>
          </a:p>
          <a:p>
            <a:r>
              <a:rPr lang="en-US" dirty="0"/>
              <a:t>Established in 1986</a:t>
            </a:r>
          </a:p>
          <a:p>
            <a:r>
              <a:rPr lang="en-US" dirty="0"/>
              <a:t>Hourly and Daily Data available for many years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en-US" sz="4400" dirty="0"/>
              <a:t>https://mesonet.k-state.edu/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213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B7C2EB-EF9E-E056-D56B-71FE252D10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0"/>
            <a:ext cx="11430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2401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153C4-B1FB-89AD-C8DE-15471A05D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Gather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24044-9B18-1B24-05A3-CB1B5BA34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Cheyenne (Northwest Corner)</a:t>
            </a:r>
          </a:p>
          <a:p>
            <a:r>
              <a:rPr lang="en-US" dirty="0"/>
              <a:t>Date Range: 2025-01-01 through 2025-12-31</a:t>
            </a:r>
          </a:p>
          <a:p>
            <a:r>
              <a:rPr lang="en-US" dirty="0"/>
              <a:t>Daily Data</a:t>
            </a:r>
          </a:p>
          <a:p>
            <a:r>
              <a:rPr lang="en-US" dirty="0"/>
              <a:t>Export as CSV</a:t>
            </a:r>
          </a:p>
          <a:p>
            <a:r>
              <a:rPr lang="en-US" dirty="0"/>
              <a:t>Repeat for other corners of Kansas</a:t>
            </a:r>
          </a:p>
        </p:txBody>
      </p:sp>
    </p:spTree>
    <p:extLst>
      <p:ext uri="{BB962C8B-B14F-4D97-AF65-F5344CB8AC3E}">
        <p14:creationId xmlns:p14="http://schemas.microsoft.com/office/powerpoint/2010/main" val="731163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253C3-E654-7E9A-5224-00C2CF0E3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52F347-F271-9617-74DB-27A7D52744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88A23E-5313-9CC2-A43E-CC1C918F2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31969"/>
            <a:ext cx="12192000" cy="559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840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450862C5FCBA469DEF52E18FC17BC4" ma:contentTypeVersion="14" ma:contentTypeDescription="Create a new document." ma:contentTypeScope="" ma:versionID="92f9e72a5629f5c264e318206262ffb4">
  <xsd:schema xmlns:xsd="http://www.w3.org/2001/XMLSchema" xmlns:xs="http://www.w3.org/2001/XMLSchema" xmlns:p="http://schemas.microsoft.com/office/2006/metadata/properties" xmlns:ns2="17b4af3f-05a0-4803-ba5c-b6ac2e549bc3" xmlns:ns3="96023e0d-2951-45ac-9019-1830969b190c" targetNamespace="http://schemas.microsoft.com/office/2006/metadata/properties" ma:root="true" ma:fieldsID="7c7dc4c0db2ac8faf5dae6a02a7b07ce" ns2:_="" ns3:_="">
    <xsd:import namespace="17b4af3f-05a0-4803-ba5c-b6ac2e549bc3"/>
    <xsd:import namespace="96023e0d-2951-45ac-9019-1830969b190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7b4af3f-05a0-4803-ba5c-b6ac2e549b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b8ed7cba-b263-44e1-aaea-116db9091a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023e0d-2951-45ac-9019-1830969b190c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77f003d3-07bc-4779-897f-d97c08017249}" ma:internalName="TaxCatchAll" ma:showField="CatchAllData" ma:web="96023e0d-2951-45ac-9019-1830969b190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7b4af3f-05a0-4803-ba5c-b6ac2e549bc3">
      <Terms xmlns="http://schemas.microsoft.com/office/infopath/2007/PartnerControls"/>
    </lcf76f155ced4ddcb4097134ff3c332f>
    <TaxCatchAll xmlns="96023e0d-2951-45ac-9019-1830969b190c" xsi:nil="true"/>
  </documentManagement>
</p:properties>
</file>

<file path=customXml/itemProps1.xml><?xml version="1.0" encoding="utf-8"?>
<ds:datastoreItem xmlns:ds="http://schemas.openxmlformats.org/officeDocument/2006/customXml" ds:itemID="{8342F3D2-FB34-4228-A466-69C451AB4CC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F277863-3B30-4E56-89E9-0BD22AFE3086}">
  <ds:schemaRefs>
    <ds:schemaRef ds:uri="17b4af3f-05a0-4803-ba5c-b6ac2e549bc3"/>
    <ds:schemaRef ds:uri="96023e0d-2951-45ac-9019-1830969b190c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2137725-8356-44F6-93C9-4B7743C6ACE0}">
  <ds:schemaRefs>
    <ds:schemaRef ds:uri="http://purl.org/dc/dcmitype/"/>
    <ds:schemaRef ds:uri="http://schemas.microsoft.com/office/2006/documentManagement/types"/>
    <ds:schemaRef ds:uri="96023e0d-2951-45ac-9019-1830969b190c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purl.org/dc/elements/1.1/"/>
    <ds:schemaRef ds:uri="17b4af3f-05a0-4803-ba5c-b6ac2e549bc3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421</TotalTime>
  <Words>114</Words>
  <Application>Microsoft Office PowerPoint</Application>
  <PresentationFormat>Widescreen</PresentationFormat>
  <Paragraphs>25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Weather Data Science</vt:lpstr>
      <vt:lpstr>PowerPoint Presentation</vt:lpstr>
      <vt:lpstr>When should I plant  corn and soybeans?  How does the growing season for crops vary across Kansas?</vt:lpstr>
      <vt:lpstr>We need data!</vt:lpstr>
      <vt:lpstr>Kansas Mesonet</vt:lpstr>
      <vt:lpstr>PowerPoint Presentation</vt:lpstr>
      <vt:lpstr>Gather Data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Russell Feldhausen</cp:lastModifiedBy>
  <cp:revision>2</cp:revision>
  <dcterms:created xsi:type="dcterms:W3CDTF">2025-02-27T18:13:23Z</dcterms:created>
  <dcterms:modified xsi:type="dcterms:W3CDTF">2026-06-05T16:19:53Z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0x010100DB450862C5FCBA469DEF52E18FC17BC4</vt:lpwstr>
  </property>
  <property fmtid="{D5CDD505-2E9C-101B-9397-08002B2CF9AE}" pid="3" name="MediaServiceImageTags">
    <vt:lpwstr/>
  </property>
</Properties>
</file>