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316" r:id="rId5"/>
    <p:sldId id="312" r:id="rId6"/>
    <p:sldId id="317" r:id="rId7"/>
    <p:sldId id="318" r:id="rId8"/>
    <p:sldId id="319" r:id="rId9"/>
    <p:sldId id="313" r:id="rId10"/>
    <p:sldId id="320" r:id="rId11"/>
    <p:sldId id="315" r:id="rId12"/>
    <p:sldId id="321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211171-99DD-4A28-983A-7FED9DAE742D}" v="1" dt="2026-06-05T18:20:05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453" autoAdjust="0"/>
  </p:normalViewPr>
  <p:slideViewPr>
    <p:cSldViewPr snapToGrid="0">
      <p:cViewPr varScale="1">
        <p:scale>
          <a:sx n="37" d="100"/>
          <a:sy n="37" d="100"/>
        </p:scale>
        <p:origin x="72" y="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sell Feldhausen" userId="6cf4ad38-1871-4fbd-a4f6-c7e04f285f14" providerId="ADAL" clId="{E90D2E03-330D-4B54-B00C-EA4A8F4A4A0C}"/>
    <pc:docChg chg="undo redo custSel addSld delSld modSld sldOrd">
      <pc:chgData name="Russell Feldhausen" userId="6cf4ad38-1871-4fbd-a4f6-c7e04f285f14" providerId="ADAL" clId="{E90D2E03-330D-4B54-B00C-EA4A8F4A4A0C}" dt="2026-06-05T18:27:18.348" v="5230" actId="26606"/>
      <pc:docMkLst>
        <pc:docMk/>
      </pc:docMkLst>
      <pc:sldChg chg="delSp modSp del mod">
        <pc:chgData name="Russell Feldhausen" userId="6cf4ad38-1871-4fbd-a4f6-c7e04f285f14" providerId="ADAL" clId="{E90D2E03-330D-4B54-B00C-EA4A8F4A4A0C}" dt="2026-06-05T18:20:19.363" v="5199" actId="47"/>
        <pc:sldMkLst>
          <pc:docMk/>
          <pc:sldMk cId="109857222" sldId="256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700336690" sldId="276"/>
        </pc:sldMkLst>
      </pc:sldChg>
      <pc:sldChg chg="addSp delSp modSp new del mod setBg modClrScheme setClrOvrMap chgLayout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512928918" sldId="277"/>
        </pc:sldMkLst>
        <pc:spChg chg="add mod ord">
          <ac:chgData name="Russell Feldhausen" userId="6cf4ad38-1871-4fbd-a4f6-c7e04f285f14" providerId="ADAL" clId="{E90D2E03-330D-4B54-B00C-EA4A8F4A4A0C}" dt="2026-06-04T16:05:40.866" v="5103" actId="207"/>
          <ac:spMkLst>
            <pc:docMk/>
            <pc:sldMk cId="1512928918" sldId="277"/>
            <ac:spMk id="4" creationId="{221F3F65-A727-D79A-17B4-5207DB28D78B}"/>
          </ac:spMkLst>
        </pc:spChg>
      </pc:sldChg>
      <pc:sldChg chg="addSp delSp modSp new del mod modClrScheme chgLayout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110782404" sldId="278"/>
        </pc:sldMkLst>
      </pc:sldChg>
      <pc:sldChg chg="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11213639" sldId="279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592401307" sldId="280"/>
        </pc:sldMkLst>
      </pc:sldChg>
      <pc:sldChg chg="modSp new del mod or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731163143" sldId="281"/>
        </pc:sldMkLst>
      </pc:sldChg>
      <pc:sldChg chg="ad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2566840220" sldId="282"/>
        </pc:sldMkLst>
      </pc:sldChg>
      <pc:sldChg chg="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102634603" sldId="283"/>
        </pc:sldMkLst>
      </pc:sldChg>
      <pc:sldChg chg="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049409500" sldId="284"/>
        </pc:sldMkLst>
      </pc:sldChg>
      <pc:sldChg chg="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610258517" sldId="285"/>
        </pc:sldMkLst>
      </pc:sldChg>
      <pc:sldChg chg="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832042529" sldId="286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2867292459" sldId="287"/>
        </pc:sldMkLst>
        <pc:picChg chg="add mod">
          <ac:chgData name="Russell Feldhausen" userId="6cf4ad38-1871-4fbd-a4f6-c7e04f285f14" providerId="ADAL" clId="{E90D2E03-330D-4B54-B00C-EA4A8F4A4A0C}" dt="2026-06-04T16:31:09.163" v="5142" actId="1038"/>
          <ac:picMkLst>
            <pc:docMk/>
            <pc:sldMk cId="2867292459" sldId="287"/>
            <ac:picMk id="5" creationId="{A13C6D47-E3D9-2C84-8209-58601562BFD4}"/>
          </ac:picMkLst>
        </pc:picChg>
        <pc:picChg chg="add del">
          <ac:chgData name="Russell Feldhausen" userId="6cf4ad38-1871-4fbd-a4f6-c7e04f285f14" providerId="ADAL" clId="{E90D2E03-330D-4B54-B00C-EA4A8F4A4A0C}" dt="2026-06-04T16:30:36.414" v="5133" actId="478"/>
          <ac:picMkLst>
            <pc:docMk/>
            <pc:sldMk cId="2867292459" sldId="287"/>
            <ac:picMk id="7" creationId="{A8F5F7E8-4779-7FAB-0491-A6872F150A53}"/>
          </ac:picMkLst>
        </pc:picChg>
      </pc:sldChg>
      <pc:sldChg chg="ad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2032508732" sldId="288"/>
        </pc:sldMkLst>
      </pc:sldChg>
      <pc:sldChg chg="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818179373" sldId="289"/>
        </pc:sldMkLst>
        <pc:spChg chg="mod">
          <ac:chgData name="Russell Feldhausen" userId="6cf4ad38-1871-4fbd-a4f6-c7e04f285f14" providerId="ADAL" clId="{E90D2E03-330D-4B54-B00C-EA4A8F4A4A0C}" dt="2026-06-04T16:33:35.405" v="5178" actId="20577"/>
          <ac:spMkLst>
            <pc:docMk/>
            <pc:sldMk cId="3818179373" sldId="289"/>
            <ac:spMk id="3" creationId="{37BFE070-3536-01C1-A6AF-4F998D10A41D}"/>
          </ac:spMkLst>
        </pc:spChg>
      </pc:sldChg>
      <pc:sldChg chg="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949697378" sldId="290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881870065" sldId="291"/>
        </pc:sldMkLst>
        <pc:picChg chg="add del mod">
          <ac:chgData name="Russell Feldhausen" userId="6cf4ad38-1871-4fbd-a4f6-c7e04f285f14" providerId="ADAL" clId="{E90D2E03-330D-4B54-B00C-EA4A8F4A4A0C}" dt="2026-06-04T16:31:48.297" v="5144" actId="478"/>
          <ac:picMkLst>
            <pc:docMk/>
            <pc:sldMk cId="881870065" sldId="291"/>
            <ac:picMk id="5" creationId="{3B9D024D-3E44-8330-F817-1CD5095F9107}"/>
          </ac:picMkLst>
        </pc:picChg>
        <pc:picChg chg="add mod">
          <ac:chgData name="Russell Feldhausen" userId="6cf4ad38-1871-4fbd-a4f6-c7e04f285f14" providerId="ADAL" clId="{E90D2E03-330D-4B54-B00C-EA4A8F4A4A0C}" dt="2026-06-04T16:31:53.260" v="5146" actId="14100"/>
          <ac:picMkLst>
            <pc:docMk/>
            <pc:sldMk cId="881870065" sldId="291"/>
            <ac:picMk id="6" creationId="{1BFB55E5-4EBF-04C3-32B6-7A235E82A3E6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966682327" sldId="292"/>
        </pc:sldMkLst>
      </pc:sldChg>
      <pc:sldChg chg="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734085939" sldId="293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173881145" sldId="294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148364910" sldId="295"/>
        </pc:sldMkLst>
      </pc:sldChg>
      <pc:sldChg chg="add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977877157" sldId="296"/>
        </pc:sldMkLst>
      </pc:sldChg>
      <pc:sldChg chg="add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643819130" sldId="297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24899829" sldId="298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951407976" sldId="299"/>
        </pc:sldMkLst>
      </pc:sldChg>
      <pc:sldChg chg="addSp delSp modSp new del mod setBg">
        <pc:chgData name="Russell Feldhausen" userId="6cf4ad38-1871-4fbd-a4f6-c7e04f285f14" providerId="ADAL" clId="{E90D2E03-330D-4B54-B00C-EA4A8F4A4A0C}" dt="2026-06-05T18:20:29.463" v="5200" actId="47"/>
        <pc:sldMkLst>
          <pc:docMk/>
          <pc:sldMk cId="2351524685" sldId="300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976290533" sldId="301"/>
        </pc:sldMkLst>
        <pc:picChg chg="add del mod">
          <ac:chgData name="Russell Feldhausen" userId="6cf4ad38-1871-4fbd-a4f6-c7e04f285f14" providerId="ADAL" clId="{E90D2E03-330D-4B54-B00C-EA4A8F4A4A0C}" dt="2026-06-04T16:32:54.606" v="5147" actId="478"/>
          <ac:picMkLst>
            <pc:docMk/>
            <pc:sldMk cId="3976290533" sldId="301"/>
            <ac:picMk id="5" creationId="{8220F4BB-8A3E-13DB-B37A-FBC87D3D2A93}"/>
          </ac:picMkLst>
        </pc:picChg>
        <pc:picChg chg="add mod">
          <ac:chgData name="Russell Feldhausen" userId="6cf4ad38-1871-4fbd-a4f6-c7e04f285f14" providerId="ADAL" clId="{E90D2E03-330D-4B54-B00C-EA4A8F4A4A0C}" dt="2026-06-04T16:33:02.579" v="5150" actId="14100"/>
          <ac:picMkLst>
            <pc:docMk/>
            <pc:sldMk cId="3976290533" sldId="301"/>
            <ac:picMk id="6" creationId="{E632D56A-3D1F-40A0-9696-9D1798ED4BB0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93034906" sldId="302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2034512900" sldId="303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2561162577" sldId="304"/>
        </pc:sldMkLst>
      </pc:sldChg>
      <pc:sldChg chg="addSp modSp add del mod or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729398115" sldId="305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2113293238" sldId="306"/>
        </pc:sldMkLst>
      </pc:sldChg>
      <pc:sldChg chg="addSp delSp modSp new del mod setBg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916167966" sldId="307"/>
        </pc:sldMkLst>
      </pc:sldChg>
      <pc:sldChg chg="addSp delSp modSp add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1083725170" sldId="308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388086880" sldId="309"/>
        </pc:sldMkLst>
      </pc:sldChg>
      <pc:sldChg chg="addSp del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4064933670" sldId="310"/>
        </pc:sldMkLst>
      </pc:sldChg>
      <pc:sldChg chg="addSp modSp new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3879170034" sldId="311"/>
        </pc:sldMkLst>
      </pc:sldChg>
      <pc:sldChg chg="addSp delSp modSp new mod">
        <pc:chgData name="Russell Feldhausen" userId="6cf4ad38-1871-4fbd-a4f6-c7e04f285f14" providerId="ADAL" clId="{E90D2E03-330D-4B54-B00C-EA4A8F4A4A0C}" dt="2026-05-27T21:25:23.601" v="5016" actId="1076"/>
        <pc:sldMkLst>
          <pc:docMk/>
          <pc:sldMk cId="3039172826" sldId="312"/>
        </pc:sldMkLst>
        <pc:spChg chg="mod">
          <ac:chgData name="Russell Feldhausen" userId="6cf4ad38-1871-4fbd-a4f6-c7e04f285f14" providerId="ADAL" clId="{E90D2E03-330D-4B54-B00C-EA4A8F4A4A0C}" dt="2026-05-27T21:25:06.379" v="5008" actId="20577"/>
          <ac:spMkLst>
            <pc:docMk/>
            <pc:sldMk cId="3039172826" sldId="312"/>
            <ac:spMk id="2" creationId="{4A257031-B3F0-F85E-137D-46DEB4B4ABA1}"/>
          </ac:spMkLst>
        </pc:spChg>
        <pc:picChg chg="add mod">
          <ac:chgData name="Russell Feldhausen" userId="6cf4ad38-1871-4fbd-a4f6-c7e04f285f14" providerId="ADAL" clId="{E90D2E03-330D-4B54-B00C-EA4A8F4A4A0C}" dt="2026-05-27T21:25:23.601" v="5016" actId="1076"/>
          <ac:picMkLst>
            <pc:docMk/>
            <pc:sldMk cId="3039172826" sldId="312"/>
            <ac:picMk id="4" creationId="{FEC6EF91-F8DC-B1CA-3887-F5250BC91F74}"/>
          </ac:picMkLst>
        </pc:picChg>
      </pc:sldChg>
      <pc:sldChg chg="addSp delSp modSp new mod">
        <pc:chgData name="Russell Feldhausen" userId="6cf4ad38-1871-4fbd-a4f6-c7e04f285f14" providerId="ADAL" clId="{E90D2E03-330D-4B54-B00C-EA4A8F4A4A0C}" dt="2026-05-27T21:26:23.773" v="5073" actId="1076"/>
        <pc:sldMkLst>
          <pc:docMk/>
          <pc:sldMk cId="393747563" sldId="313"/>
        </pc:sldMkLst>
        <pc:spChg chg="mod">
          <ac:chgData name="Russell Feldhausen" userId="6cf4ad38-1871-4fbd-a4f6-c7e04f285f14" providerId="ADAL" clId="{E90D2E03-330D-4B54-B00C-EA4A8F4A4A0C}" dt="2026-05-27T21:25:35.197" v="5065" actId="20577"/>
          <ac:spMkLst>
            <pc:docMk/>
            <pc:sldMk cId="393747563" sldId="313"/>
            <ac:spMk id="2" creationId="{CFAFFB6B-E7A5-28AC-C07A-13F2895A2140}"/>
          </ac:spMkLst>
        </pc:spChg>
        <pc:picChg chg="add mod ord">
          <ac:chgData name="Russell Feldhausen" userId="6cf4ad38-1871-4fbd-a4f6-c7e04f285f14" providerId="ADAL" clId="{E90D2E03-330D-4B54-B00C-EA4A8F4A4A0C}" dt="2026-05-27T21:26:23.773" v="5073" actId="1076"/>
          <ac:picMkLst>
            <pc:docMk/>
            <pc:sldMk cId="393747563" sldId="313"/>
            <ac:picMk id="5" creationId="{DBFC9313-8415-E9B9-F57A-7E5B58AE138D}"/>
          </ac:picMkLst>
        </pc:picChg>
      </pc:sldChg>
      <pc:sldChg chg="addSp delSp modSp add del mod">
        <pc:chgData name="Russell Feldhausen" userId="6cf4ad38-1871-4fbd-a4f6-c7e04f285f14" providerId="ADAL" clId="{E90D2E03-330D-4B54-B00C-EA4A8F4A4A0C}" dt="2026-06-05T18:20:29.463" v="5200" actId="47"/>
        <pc:sldMkLst>
          <pc:docMk/>
          <pc:sldMk cId="4081078178" sldId="314"/>
        </pc:sldMkLst>
      </pc:sldChg>
      <pc:sldChg chg="addSp delSp modSp add mod">
        <pc:chgData name="Russell Feldhausen" userId="6cf4ad38-1871-4fbd-a4f6-c7e04f285f14" providerId="ADAL" clId="{E90D2E03-330D-4B54-B00C-EA4A8F4A4A0C}" dt="2026-06-04T16:29:28.403" v="5132" actId="1076"/>
        <pc:sldMkLst>
          <pc:docMk/>
          <pc:sldMk cId="2677196828" sldId="315"/>
        </pc:sldMkLst>
        <pc:spChg chg="mod">
          <ac:chgData name="Russell Feldhausen" userId="6cf4ad38-1871-4fbd-a4f6-c7e04f285f14" providerId="ADAL" clId="{E90D2E03-330D-4B54-B00C-EA4A8F4A4A0C}" dt="2026-06-04T16:28:39.781" v="5119" actId="20577"/>
          <ac:spMkLst>
            <pc:docMk/>
            <pc:sldMk cId="2677196828" sldId="315"/>
            <ac:spMk id="2" creationId="{0028DC15-4D76-667F-B3E3-CC3EA409515C}"/>
          </ac:spMkLst>
        </pc:spChg>
        <pc:spChg chg="add del mod">
          <ac:chgData name="Russell Feldhausen" userId="6cf4ad38-1871-4fbd-a4f6-c7e04f285f14" providerId="ADAL" clId="{E90D2E03-330D-4B54-B00C-EA4A8F4A4A0C}" dt="2026-06-04T16:28:56.048" v="5126" actId="478"/>
          <ac:spMkLst>
            <pc:docMk/>
            <pc:sldMk cId="2677196828" sldId="315"/>
            <ac:spMk id="4" creationId="{2B561C6B-EF3C-06E5-BC27-5C8D9CD9DEAB}"/>
          </ac:spMkLst>
        </pc:spChg>
        <pc:picChg chg="del">
          <ac:chgData name="Russell Feldhausen" userId="6cf4ad38-1871-4fbd-a4f6-c7e04f285f14" providerId="ADAL" clId="{E90D2E03-330D-4B54-B00C-EA4A8F4A4A0C}" dt="2026-06-04T16:28:41.828" v="5120" actId="478"/>
          <ac:picMkLst>
            <pc:docMk/>
            <pc:sldMk cId="2677196828" sldId="315"/>
            <ac:picMk id="5" creationId="{6F088C54-7985-32F2-7752-B4246D990A60}"/>
          </ac:picMkLst>
        </pc:picChg>
        <pc:picChg chg="add mod modCrop">
          <ac:chgData name="Russell Feldhausen" userId="6cf4ad38-1871-4fbd-a4f6-c7e04f285f14" providerId="ADAL" clId="{E90D2E03-330D-4B54-B00C-EA4A8F4A4A0C}" dt="2026-06-04T16:29:28.403" v="5132" actId="1076"/>
          <ac:picMkLst>
            <pc:docMk/>
            <pc:sldMk cId="2677196828" sldId="315"/>
            <ac:picMk id="6" creationId="{6AF151F9-6677-44DC-24B6-CD0FF7EB7CB5}"/>
          </ac:picMkLst>
        </pc:picChg>
      </pc:sldChg>
      <pc:sldChg chg="modSp add mod">
        <pc:chgData name="Russell Feldhausen" userId="6cf4ad38-1871-4fbd-a4f6-c7e04f285f14" providerId="ADAL" clId="{E90D2E03-330D-4B54-B00C-EA4A8F4A4A0C}" dt="2026-06-05T18:20:16.848" v="5198" actId="20577"/>
        <pc:sldMkLst>
          <pc:docMk/>
          <pc:sldMk cId="2504036172" sldId="316"/>
        </pc:sldMkLst>
        <pc:spChg chg="mod">
          <ac:chgData name="Russell Feldhausen" userId="6cf4ad38-1871-4fbd-a4f6-c7e04f285f14" providerId="ADAL" clId="{E90D2E03-330D-4B54-B00C-EA4A8F4A4A0C}" dt="2026-06-05T18:20:16.848" v="5198" actId="20577"/>
          <ac:spMkLst>
            <pc:docMk/>
            <pc:sldMk cId="2504036172" sldId="316"/>
            <ac:spMk id="3" creationId="{00000000-0000-0000-0000-000000000000}"/>
          </ac:spMkLst>
        </pc:spChg>
      </pc:sldChg>
      <pc:sldChg chg="addSp delSp modSp new mod setBg">
        <pc:chgData name="Russell Feldhausen" userId="6cf4ad38-1871-4fbd-a4f6-c7e04f285f14" providerId="ADAL" clId="{E90D2E03-330D-4B54-B00C-EA4A8F4A4A0C}" dt="2026-06-05T18:26:03.260" v="5208" actId="26606"/>
        <pc:sldMkLst>
          <pc:docMk/>
          <pc:sldMk cId="2645029196" sldId="317"/>
        </pc:sldMkLst>
        <pc:spChg chg="del">
          <ac:chgData name="Russell Feldhausen" userId="6cf4ad38-1871-4fbd-a4f6-c7e04f285f14" providerId="ADAL" clId="{E90D2E03-330D-4B54-B00C-EA4A8F4A4A0C}" dt="2026-06-05T18:25:48.091" v="5203" actId="478"/>
          <ac:spMkLst>
            <pc:docMk/>
            <pc:sldMk cId="2645029196" sldId="317"/>
            <ac:spMk id="2" creationId="{F4DBEC45-BE29-9267-CA19-F8B7FA98EC50}"/>
          </ac:spMkLst>
        </pc:spChg>
        <pc:spChg chg="del">
          <ac:chgData name="Russell Feldhausen" userId="6cf4ad38-1871-4fbd-a4f6-c7e04f285f14" providerId="ADAL" clId="{E90D2E03-330D-4B54-B00C-EA4A8F4A4A0C}" dt="2026-06-05T18:25:47.083" v="5202" actId="478"/>
          <ac:spMkLst>
            <pc:docMk/>
            <pc:sldMk cId="2645029196" sldId="317"/>
            <ac:spMk id="3" creationId="{0F6FDAC9-38DE-2821-AD4C-2D8EAE0DF1EF}"/>
          </ac:spMkLst>
        </pc:spChg>
        <pc:spChg chg="add">
          <ac:chgData name="Russell Feldhausen" userId="6cf4ad38-1871-4fbd-a4f6-c7e04f285f14" providerId="ADAL" clId="{E90D2E03-330D-4B54-B00C-EA4A8F4A4A0C}" dt="2026-06-05T18:26:03.260" v="5208" actId="26606"/>
          <ac:spMkLst>
            <pc:docMk/>
            <pc:sldMk cId="2645029196" sldId="317"/>
            <ac:spMk id="10" creationId="{42A4FC2C-047E-45A5-965D-8E1E3BF09BC6}"/>
          </ac:spMkLst>
        </pc:spChg>
        <pc:picChg chg="add mod">
          <ac:chgData name="Russell Feldhausen" userId="6cf4ad38-1871-4fbd-a4f6-c7e04f285f14" providerId="ADAL" clId="{E90D2E03-330D-4B54-B00C-EA4A8F4A4A0C}" dt="2026-06-05T18:26:03.260" v="5208" actId="26606"/>
          <ac:picMkLst>
            <pc:docMk/>
            <pc:sldMk cId="2645029196" sldId="317"/>
            <ac:picMk id="5" creationId="{CB1095F9-1846-DD1F-8A56-261C00A362A0}"/>
          </ac:picMkLst>
        </pc:picChg>
      </pc:sldChg>
      <pc:sldChg chg="addSp delSp modSp new mod setBg">
        <pc:chgData name="Russell Feldhausen" userId="6cf4ad38-1871-4fbd-a4f6-c7e04f285f14" providerId="ADAL" clId="{E90D2E03-330D-4B54-B00C-EA4A8F4A4A0C}" dt="2026-06-05T18:26:30.055" v="5217" actId="1076"/>
        <pc:sldMkLst>
          <pc:docMk/>
          <pc:sldMk cId="3978472322" sldId="318"/>
        </pc:sldMkLst>
        <pc:spChg chg="del">
          <ac:chgData name="Russell Feldhausen" userId="6cf4ad38-1871-4fbd-a4f6-c7e04f285f14" providerId="ADAL" clId="{E90D2E03-330D-4B54-B00C-EA4A8F4A4A0C}" dt="2026-06-05T18:26:15.750" v="5213" actId="26606"/>
          <ac:spMkLst>
            <pc:docMk/>
            <pc:sldMk cId="3978472322" sldId="318"/>
            <ac:spMk id="2" creationId="{5F62A435-F67A-31E0-E5F9-B94AEDDC03D2}"/>
          </ac:spMkLst>
        </pc:spChg>
        <pc:spChg chg="del">
          <ac:chgData name="Russell Feldhausen" userId="6cf4ad38-1871-4fbd-a4f6-c7e04f285f14" providerId="ADAL" clId="{E90D2E03-330D-4B54-B00C-EA4A8F4A4A0C}" dt="2026-06-05T18:26:14.306" v="5212"/>
          <ac:spMkLst>
            <pc:docMk/>
            <pc:sldMk cId="3978472322" sldId="318"/>
            <ac:spMk id="3" creationId="{E0059D48-F83C-33D9-763F-C9216B9B778A}"/>
          </ac:spMkLst>
        </pc:spChg>
        <pc:spChg chg="add">
          <ac:chgData name="Russell Feldhausen" userId="6cf4ad38-1871-4fbd-a4f6-c7e04f285f14" providerId="ADAL" clId="{E90D2E03-330D-4B54-B00C-EA4A8F4A4A0C}" dt="2026-06-05T18:26:15.750" v="5213" actId="26606"/>
          <ac:spMkLst>
            <pc:docMk/>
            <pc:sldMk cId="3978472322" sldId="318"/>
            <ac:spMk id="10" creationId="{42A4FC2C-047E-45A5-965D-8E1E3BF09BC6}"/>
          </ac:spMkLst>
        </pc:spChg>
        <pc:picChg chg="add mod ord">
          <ac:chgData name="Russell Feldhausen" userId="6cf4ad38-1871-4fbd-a4f6-c7e04f285f14" providerId="ADAL" clId="{E90D2E03-330D-4B54-B00C-EA4A8F4A4A0C}" dt="2026-06-05T18:26:30.055" v="5217" actId="1076"/>
          <ac:picMkLst>
            <pc:docMk/>
            <pc:sldMk cId="3978472322" sldId="318"/>
            <ac:picMk id="5" creationId="{248BDEEA-4DCE-C0A4-268A-6D6589A9356B}"/>
          </ac:picMkLst>
        </pc:picChg>
      </pc:sldChg>
      <pc:sldChg chg="addSp delSp modSp new mod setBg">
        <pc:chgData name="Russell Feldhausen" userId="6cf4ad38-1871-4fbd-a4f6-c7e04f285f14" providerId="ADAL" clId="{E90D2E03-330D-4B54-B00C-EA4A8F4A4A0C}" dt="2026-06-05T18:26:41.688" v="5222" actId="1076"/>
        <pc:sldMkLst>
          <pc:docMk/>
          <pc:sldMk cId="1974799374" sldId="319"/>
        </pc:sldMkLst>
        <pc:spChg chg="del">
          <ac:chgData name="Russell Feldhausen" userId="6cf4ad38-1871-4fbd-a4f6-c7e04f285f14" providerId="ADAL" clId="{E90D2E03-330D-4B54-B00C-EA4A8F4A4A0C}" dt="2026-06-05T18:26:37.780" v="5220" actId="26606"/>
          <ac:spMkLst>
            <pc:docMk/>
            <pc:sldMk cId="1974799374" sldId="319"/>
            <ac:spMk id="2" creationId="{62232A23-419F-7A74-03D0-95DD52A6D996}"/>
          </ac:spMkLst>
        </pc:spChg>
        <pc:spChg chg="del">
          <ac:chgData name="Russell Feldhausen" userId="6cf4ad38-1871-4fbd-a4f6-c7e04f285f14" providerId="ADAL" clId="{E90D2E03-330D-4B54-B00C-EA4A8F4A4A0C}" dt="2026-06-05T18:26:36.131" v="5219"/>
          <ac:spMkLst>
            <pc:docMk/>
            <pc:sldMk cId="1974799374" sldId="319"/>
            <ac:spMk id="3" creationId="{90C89BA7-FA86-6508-8953-4E57ABEE8505}"/>
          </ac:spMkLst>
        </pc:spChg>
        <pc:spChg chg="add">
          <ac:chgData name="Russell Feldhausen" userId="6cf4ad38-1871-4fbd-a4f6-c7e04f285f14" providerId="ADAL" clId="{E90D2E03-330D-4B54-B00C-EA4A8F4A4A0C}" dt="2026-06-05T18:26:37.780" v="5220" actId="26606"/>
          <ac:spMkLst>
            <pc:docMk/>
            <pc:sldMk cId="1974799374" sldId="319"/>
            <ac:spMk id="10" creationId="{42A4FC2C-047E-45A5-965D-8E1E3BF09BC6}"/>
          </ac:spMkLst>
        </pc:spChg>
        <pc:picChg chg="add mod ord">
          <ac:chgData name="Russell Feldhausen" userId="6cf4ad38-1871-4fbd-a4f6-c7e04f285f14" providerId="ADAL" clId="{E90D2E03-330D-4B54-B00C-EA4A8F4A4A0C}" dt="2026-06-05T18:26:41.688" v="5222" actId="1076"/>
          <ac:picMkLst>
            <pc:docMk/>
            <pc:sldMk cId="1974799374" sldId="319"/>
            <ac:picMk id="5" creationId="{89B36872-3AEC-D501-A4DA-AAB08A464EAE}"/>
          </ac:picMkLst>
        </pc:picChg>
      </pc:sldChg>
      <pc:sldChg chg="addSp delSp modSp new mod setBg">
        <pc:chgData name="Russell Feldhausen" userId="6cf4ad38-1871-4fbd-a4f6-c7e04f285f14" providerId="ADAL" clId="{E90D2E03-330D-4B54-B00C-EA4A8F4A4A0C}" dt="2026-06-05T18:27:06.390" v="5226" actId="26606"/>
        <pc:sldMkLst>
          <pc:docMk/>
          <pc:sldMk cId="1626471224" sldId="320"/>
        </pc:sldMkLst>
        <pc:spChg chg="del">
          <ac:chgData name="Russell Feldhausen" userId="6cf4ad38-1871-4fbd-a4f6-c7e04f285f14" providerId="ADAL" clId="{E90D2E03-330D-4B54-B00C-EA4A8F4A4A0C}" dt="2026-06-05T18:27:06.390" v="5226" actId="26606"/>
          <ac:spMkLst>
            <pc:docMk/>
            <pc:sldMk cId="1626471224" sldId="320"/>
            <ac:spMk id="2" creationId="{3DE51847-5B05-7FF6-EC9B-DB2D5BCE9EAF}"/>
          </ac:spMkLst>
        </pc:spChg>
        <pc:spChg chg="del">
          <ac:chgData name="Russell Feldhausen" userId="6cf4ad38-1871-4fbd-a4f6-c7e04f285f14" providerId="ADAL" clId="{E90D2E03-330D-4B54-B00C-EA4A8F4A4A0C}" dt="2026-06-05T18:27:04.583" v="5225"/>
          <ac:spMkLst>
            <pc:docMk/>
            <pc:sldMk cId="1626471224" sldId="320"/>
            <ac:spMk id="3" creationId="{26655460-DF5D-A05D-30FA-0E5BCE3E2A28}"/>
          </ac:spMkLst>
        </pc:spChg>
        <pc:spChg chg="add">
          <ac:chgData name="Russell Feldhausen" userId="6cf4ad38-1871-4fbd-a4f6-c7e04f285f14" providerId="ADAL" clId="{E90D2E03-330D-4B54-B00C-EA4A8F4A4A0C}" dt="2026-06-05T18:27:06.390" v="5226" actId="26606"/>
          <ac:spMkLst>
            <pc:docMk/>
            <pc:sldMk cId="1626471224" sldId="320"/>
            <ac:spMk id="10" creationId="{42A4FC2C-047E-45A5-965D-8E1E3BF09BC6}"/>
          </ac:spMkLst>
        </pc:spChg>
        <pc:picChg chg="add mod ord">
          <ac:chgData name="Russell Feldhausen" userId="6cf4ad38-1871-4fbd-a4f6-c7e04f285f14" providerId="ADAL" clId="{E90D2E03-330D-4B54-B00C-EA4A8F4A4A0C}" dt="2026-06-05T18:27:06.390" v="5226" actId="26606"/>
          <ac:picMkLst>
            <pc:docMk/>
            <pc:sldMk cId="1626471224" sldId="320"/>
            <ac:picMk id="5" creationId="{3069D826-F0E6-1E1D-626B-08E8FF4EDBD6}"/>
          </ac:picMkLst>
        </pc:picChg>
      </pc:sldChg>
      <pc:sldChg chg="addSp delSp modSp new mod setBg">
        <pc:chgData name="Russell Feldhausen" userId="6cf4ad38-1871-4fbd-a4f6-c7e04f285f14" providerId="ADAL" clId="{E90D2E03-330D-4B54-B00C-EA4A8F4A4A0C}" dt="2026-06-05T18:27:18.348" v="5230" actId="26606"/>
        <pc:sldMkLst>
          <pc:docMk/>
          <pc:sldMk cId="877827846" sldId="321"/>
        </pc:sldMkLst>
        <pc:spChg chg="del">
          <ac:chgData name="Russell Feldhausen" userId="6cf4ad38-1871-4fbd-a4f6-c7e04f285f14" providerId="ADAL" clId="{E90D2E03-330D-4B54-B00C-EA4A8F4A4A0C}" dt="2026-06-05T18:27:18.348" v="5230" actId="26606"/>
          <ac:spMkLst>
            <pc:docMk/>
            <pc:sldMk cId="877827846" sldId="321"/>
            <ac:spMk id="2" creationId="{3978C2BC-11D7-7C67-A625-B35BCEBB8619}"/>
          </ac:spMkLst>
        </pc:spChg>
        <pc:spChg chg="del">
          <ac:chgData name="Russell Feldhausen" userId="6cf4ad38-1871-4fbd-a4f6-c7e04f285f14" providerId="ADAL" clId="{E90D2E03-330D-4B54-B00C-EA4A8F4A4A0C}" dt="2026-06-05T18:27:17.161" v="5229"/>
          <ac:spMkLst>
            <pc:docMk/>
            <pc:sldMk cId="877827846" sldId="321"/>
            <ac:spMk id="3" creationId="{ABCFED88-FCB3-7349-B1F2-C775B1EF04AB}"/>
          </ac:spMkLst>
        </pc:spChg>
        <pc:spChg chg="add">
          <ac:chgData name="Russell Feldhausen" userId="6cf4ad38-1871-4fbd-a4f6-c7e04f285f14" providerId="ADAL" clId="{E90D2E03-330D-4B54-B00C-EA4A8F4A4A0C}" dt="2026-06-05T18:27:18.348" v="5230" actId="26606"/>
          <ac:spMkLst>
            <pc:docMk/>
            <pc:sldMk cId="877827846" sldId="321"/>
            <ac:spMk id="10" creationId="{42A4FC2C-047E-45A5-965D-8E1E3BF09BC6}"/>
          </ac:spMkLst>
        </pc:spChg>
        <pc:picChg chg="add mod ord">
          <ac:chgData name="Russell Feldhausen" userId="6cf4ad38-1871-4fbd-a4f6-c7e04f285f14" providerId="ADAL" clId="{E90D2E03-330D-4B54-B00C-EA4A8F4A4A0C}" dt="2026-06-05T18:27:18.348" v="5230" actId="26606"/>
          <ac:picMkLst>
            <pc:docMk/>
            <pc:sldMk cId="877827846" sldId="321"/>
            <ac:picMk id="5" creationId="{093409D4-0839-6C26-0470-24667FE70CAA}"/>
          </ac:picMkLst>
        </pc:picChg>
      </pc:sldChg>
      <pc:sldMasterChg chg="delSldLayout">
        <pc:chgData name="Russell Feldhausen" userId="6cf4ad38-1871-4fbd-a4f6-c7e04f285f14" providerId="ADAL" clId="{E90D2E03-330D-4B54-B00C-EA4A8F4A4A0C}" dt="2026-05-27T17:38:53.971" v="2940" actId="2696"/>
        <pc:sldMasterMkLst>
          <pc:docMk/>
          <pc:sldMasterMk cId="2460954070" sldId="2147483660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9C735-FB83-4E0A-87AF-180B24175DD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ED98A-C2C1-4155-BCDF-E80673E40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60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388" y="365125"/>
            <a:ext cx="1009341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388" y="1825625"/>
            <a:ext cx="100934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676" y="1709738"/>
            <a:ext cx="1011177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5674" y="4589463"/>
            <a:ext cx="1011177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8054" y="365125"/>
            <a:ext cx="1003574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8053" y="1825625"/>
            <a:ext cx="503331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2604" y="1825625"/>
            <a:ext cx="482119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150" y="365125"/>
            <a:ext cx="1010323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2149" y="1681163"/>
            <a:ext cx="474542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2150" y="2505075"/>
            <a:ext cx="474542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5102" y="365125"/>
            <a:ext cx="100686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102" y="1825625"/>
            <a:ext cx="1006869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896" y="2483334"/>
            <a:ext cx="11040208" cy="973137"/>
          </a:xfrm>
        </p:spPr>
        <p:txBody>
          <a:bodyPr>
            <a:noAutofit/>
          </a:bodyPr>
          <a:lstStyle/>
          <a:p>
            <a:r>
              <a:rPr lang="en-US" sz="6600" dirty="0"/>
              <a:t>Weather Data Science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3456471"/>
            <a:ext cx="9144000" cy="7468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Step 4: Machine Learning</a:t>
            </a:r>
          </a:p>
        </p:txBody>
      </p:sp>
    </p:spTree>
    <p:extLst>
      <p:ext uri="{BB962C8B-B14F-4D97-AF65-F5344CB8AC3E}">
        <p14:creationId xmlns:p14="http://schemas.microsoft.com/office/powerpoint/2010/main" val="2504036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A494F-7C2B-36E0-B9B8-A83DD5FE7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&amp; Answers</a:t>
            </a:r>
          </a:p>
        </p:txBody>
      </p:sp>
      <p:pic>
        <p:nvPicPr>
          <p:cNvPr id="4" name="Content Placeholder 3" descr="A blue and pink circles with white letters&#10;&#10;AI-generated content may be incorrect.">
            <a:extLst>
              <a:ext uri="{FF2B5EF4-FFF2-40B4-BE49-F238E27FC236}">
                <a16:creationId xmlns:a16="http://schemas.microsoft.com/office/drawing/2014/main" id="{53192DFE-396E-07BA-DDA3-0DD5A6A7C6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0264" y="1720641"/>
            <a:ext cx="6096000" cy="3986212"/>
          </a:xfrm>
        </p:spPr>
      </p:pic>
    </p:spTree>
    <p:extLst>
      <p:ext uri="{BB962C8B-B14F-4D97-AF65-F5344CB8AC3E}">
        <p14:creationId xmlns:p14="http://schemas.microsoft.com/office/powerpoint/2010/main" val="425018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57031-B3F0-F85E-137D-46DEB4B4A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Data – Linear Regression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C6EF91-F8DC-B1CA-3887-F5250BC91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958" y="1301994"/>
            <a:ext cx="5915118" cy="4861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172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1095F9-1846-DD1F-8A56-261C00A362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04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029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48BDEEA-4DCE-C0A4-268A-6D6589A935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04"/>
          <a:stretch>
            <a:fillRect/>
          </a:stretch>
        </p:blipFill>
        <p:spPr>
          <a:xfrm>
            <a:off x="126284" y="0"/>
            <a:ext cx="11939431" cy="671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472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9B36872-3AEC-D501-A4DA-AAB08A464E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04"/>
          <a:stretch>
            <a:fillRect/>
          </a:stretch>
        </p:blipFill>
        <p:spPr>
          <a:xfrm>
            <a:off x="165473" y="0"/>
            <a:ext cx="11861054" cy="6670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799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BFC9313-8415-E9B9-F57A-7E5B58AE13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1378" y="1206791"/>
            <a:ext cx="5029244" cy="50292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AFFB6B-E7A5-28AC-C07A-13F2895A2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Data – Polynomial Regression</a:t>
            </a:r>
          </a:p>
        </p:txBody>
      </p:sp>
    </p:spTree>
    <p:extLst>
      <p:ext uri="{BB962C8B-B14F-4D97-AF65-F5344CB8AC3E}">
        <p14:creationId xmlns:p14="http://schemas.microsoft.com/office/powerpoint/2010/main" val="393747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69D826-F0E6-1E1D-626B-08E8FF4EDB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471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26ADA-4882-FE37-0303-4A54E1736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8DC15-4D76-667F-B3E3-CC3EA409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Data – Random Forest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F151F9-6677-44DC-24B6-CD0FF7EB7C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612" r="11024"/>
          <a:stretch>
            <a:fillRect/>
          </a:stretch>
        </p:blipFill>
        <p:spPr>
          <a:xfrm>
            <a:off x="2790938" y="1411508"/>
            <a:ext cx="7032310" cy="486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96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3409D4-0839-6C26-0470-24667FE70C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827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450862C5FCBA469DEF52E18FC17BC4" ma:contentTypeVersion="14" ma:contentTypeDescription="Create a new document." ma:contentTypeScope="" ma:versionID="92f9e72a5629f5c264e318206262ffb4">
  <xsd:schema xmlns:xsd="http://www.w3.org/2001/XMLSchema" xmlns:xs="http://www.w3.org/2001/XMLSchema" xmlns:p="http://schemas.microsoft.com/office/2006/metadata/properties" xmlns:ns2="17b4af3f-05a0-4803-ba5c-b6ac2e549bc3" xmlns:ns3="96023e0d-2951-45ac-9019-1830969b190c" targetNamespace="http://schemas.microsoft.com/office/2006/metadata/properties" ma:root="true" ma:fieldsID="7c7dc4c0db2ac8faf5dae6a02a7b07ce" ns2:_="" ns3:_="">
    <xsd:import namespace="17b4af3f-05a0-4803-ba5c-b6ac2e549bc3"/>
    <xsd:import namespace="96023e0d-2951-45ac-9019-1830969b19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b4af3f-05a0-4803-ba5c-b6ac2e549b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8ed7cba-b263-44e1-aaea-116db9091a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23e0d-2951-45ac-9019-1830969b190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7f003d3-07bc-4779-897f-d97c08017249}" ma:internalName="TaxCatchAll" ma:showField="CatchAllData" ma:web="96023e0d-2951-45ac-9019-1830969b19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b4af3f-05a0-4803-ba5c-b6ac2e549bc3">
      <Terms xmlns="http://schemas.microsoft.com/office/infopath/2007/PartnerControls"/>
    </lcf76f155ced4ddcb4097134ff3c332f>
    <TaxCatchAll xmlns="96023e0d-2951-45ac-9019-1830969b190c" xsi:nil="true"/>
  </documentManagement>
</p:properties>
</file>

<file path=customXml/itemProps1.xml><?xml version="1.0" encoding="utf-8"?>
<ds:datastoreItem xmlns:ds="http://schemas.openxmlformats.org/officeDocument/2006/customXml" ds:itemID="{8342F3D2-FB34-4228-A466-69C451AB4C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277863-3B30-4E56-89E9-0BD22AFE3086}">
  <ds:schemaRefs>
    <ds:schemaRef ds:uri="17b4af3f-05a0-4803-ba5c-b6ac2e549bc3"/>
    <ds:schemaRef ds:uri="96023e0d-2951-45ac-9019-1830969b19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2137725-8356-44F6-93C9-4B7743C6ACE0}">
  <ds:schemaRefs>
    <ds:schemaRef ds:uri="http://purl.org/dc/dcmitype/"/>
    <ds:schemaRef ds:uri="http://schemas.microsoft.com/office/2006/documentManagement/types"/>
    <ds:schemaRef ds:uri="96023e0d-2951-45ac-9019-1830969b190c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17b4af3f-05a0-4803-ba5c-b6ac2e549bc3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</TotalTime>
  <Words>26</Words>
  <Application>Microsoft Office PowerPoint</Application>
  <PresentationFormat>Widescreen</PresentationFormat>
  <Paragraphs>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Weather Data Science</vt:lpstr>
      <vt:lpstr>Predicting Data – Linear Regression</vt:lpstr>
      <vt:lpstr>PowerPoint Presentation</vt:lpstr>
      <vt:lpstr>PowerPoint Presentation</vt:lpstr>
      <vt:lpstr>PowerPoint Presentation</vt:lpstr>
      <vt:lpstr>Predicting Data – Polynomial Regression</vt:lpstr>
      <vt:lpstr>PowerPoint Presentation</vt:lpstr>
      <vt:lpstr>Predicting Data – Random Forest</vt:lpstr>
      <vt:lpstr>PowerPoint Presentation</vt:lpstr>
      <vt:lpstr>Questions &amp;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Russell Feldhausen</cp:lastModifiedBy>
  <cp:revision>2</cp:revision>
  <dcterms:created xsi:type="dcterms:W3CDTF">2025-02-27T18:13:23Z</dcterms:created>
  <dcterms:modified xsi:type="dcterms:W3CDTF">2026-06-05T18:27:20Z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0x010100DB450862C5FCBA469DEF52E18FC17BC4</vt:lpwstr>
  </property>
  <property fmtid="{D5CDD505-2E9C-101B-9397-08002B2CF9AE}" pid="3" name="MediaServiceImageTags">
    <vt:lpwstr/>
  </property>
</Properties>
</file>